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4"/>
  </p:notesMasterIdLst>
  <p:handoutMasterIdLst>
    <p:handoutMasterId r:id="rId65"/>
  </p:handoutMasterIdLst>
  <p:sldIdLst>
    <p:sldId id="317" r:id="rId5"/>
    <p:sldId id="410" r:id="rId6"/>
    <p:sldId id="473" r:id="rId7"/>
    <p:sldId id="366" r:id="rId8"/>
    <p:sldId id="525" r:id="rId9"/>
    <p:sldId id="570" r:id="rId10"/>
    <p:sldId id="575" r:id="rId11"/>
    <p:sldId id="577" r:id="rId12"/>
    <p:sldId id="574" r:id="rId13"/>
    <p:sldId id="553" r:id="rId14"/>
    <p:sldId id="578" r:id="rId15"/>
    <p:sldId id="579" r:id="rId16"/>
    <p:sldId id="580" r:id="rId17"/>
    <p:sldId id="586" r:id="rId18"/>
    <p:sldId id="576" r:id="rId19"/>
    <p:sldId id="597" r:id="rId20"/>
    <p:sldId id="592" r:id="rId21"/>
    <p:sldId id="589" r:id="rId22"/>
    <p:sldId id="590" r:id="rId23"/>
    <p:sldId id="581" r:id="rId24"/>
    <p:sldId id="582" r:id="rId25"/>
    <p:sldId id="584" r:id="rId26"/>
    <p:sldId id="583" r:id="rId27"/>
    <p:sldId id="585" r:id="rId28"/>
    <p:sldId id="598" r:id="rId29"/>
    <p:sldId id="599" r:id="rId30"/>
    <p:sldId id="588" r:id="rId31"/>
    <p:sldId id="587" r:id="rId32"/>
    <p:sldId id="591" r:id="rId33"/>
    <p:sldId id="593" r:id="rId34"/>
    <p:sldId id="600" r:id="rId35"/>
    <p:sldId id="437" r:id="rId36"/>
    <p:sldId id="448" r:id="rId37"/>
    <p:sldId id="459" r:id="rId38"/>
    <p:sldId id="440" r:id="rId39"/>
    <p:sldId id="447" r:id="rId40"/>
    <p:sldId id="434" r:id="rId41"/>
    <p:sldId id="389" r:id="rId42"/>
    <p:sldId id="456" r:id="rId43"/>
    <p:sldId id="435" r:id="rId44"/>
    <p:sldId id="457" r:id="rId45"/>
    <p:sldId id="436" r:id="rId46"/>
    <p:sldId id="458" r:id="rId47"/>
    <p:sldId id="421" r:id="rId48"/>
    <p:sldId id="424" r:id="rId49"/>
    <p:sldId id="393" r:id="rId50"/>
    <p:sldId id="449" r:id="rId51"/>
    <p:sldId id="450" r:id="rId52"/>
    <p:sldId id="451" r:id="rId53"/>
    <p:sldId id="452" r:id="rId54"/>
    <p:sldId id="453" r:id="rId55"/>
    <p:sldId id="454" r:id="rId56"/>
    <p:sldId id="455" r:id="rId57"/>
    <p:sldId id="396" r:id="rId58"/>
    <p:sldId id="446" r:id="rId59"/>
    <p:sldId id="595" r:id="rId60"/>
    <p:sldId id="420" r:id="rId61"/>
    <p:sldId id="596" r:id="rId62"/>
    <p:sldId id="601" r:id="rId6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ECA666-8662-9B86-D532-9F71EAB4B850}" name="Gabby Hart" initials="GH" userId="S::ghart@clarionassociates.com::5e40991e-12a8-49e6-b822-d291b78772e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abby Hart" initials="GH" lastIdx="4" clrIdx="0">
    <p:extLst>
      <p:ext uri="{19B8F6BF-5375-455C-9EA6-DF929625EA0E}">
        <p15:presenceInfo xmlns:p15="http://schemas.microsoft.com/office/powerpoint/2012/main" userId="S::ghart@clarionassociates.com::5e40991e-12a8-49e6-b822-d291b78772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06D"/>
    <a:srgbClr val="265DB0"/>
    <a:srgbClr val="45D7FF"/>
    <a:srgbClr val="1B6A88"/>
    <a:srgbClr val="72BC44"/>
    <a:srgbClr val="FF6B03"/>
    <a:srgbClr val="C0C0C0"/>
    <a:srgbClr val="66FC00"/>
    <a:srgbClr val="3E5356"/>
    <a:srgbClr val="96969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DB5B4-FD58-4D7A-8CD1-87F5E58D8764}" v="10" dt="2024-04-23T16:42:14.0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592"/>
    </p:cViewPr>
  </p:sorter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by Hart" userId="5e40991e-12a8-49e6-b822-d291b78772eb" providerId="ADAL" clId="{078DB5B4-FD58-4D7A-8CD1-87F5E58D8764}"/>
    <pc:docChg chg="undo custSel addSld delSld modSld sldOrd">
      <pc:chgData name="Gabby Hart" userId="5e40991e-12a8-49e6-b822-d291b78772eb" providerId="ADAL" clId="{078DB5B4-FD58-4D7A-8CD1-87F5E58D8764}" dt="2024-04-23T16:47:44.198" v="1253" actId="20577"/>
      <pc:docMkLst>
        <pc:docMk/>
      </pc:docMkLst>
      <pc:sldChg chg="modSp mod">
        <pc:chgData name="Gabby Hart" userId="5e40991e-12a8-49e6-b822-d291b78772eb" providerId="ADAL" clId="{078DB5B4-FD58-4D7A-8CD1-87F5E58D8764}" dt="2024-04-19T03:47:16.509" v="36" actId="20577"/>
        <pc:sldMkLst>
          <pc:docMk/>
          <pc:sldMk cId="528242501" sldId="317"/>
        </pc:sldMkLst>
        <pc:spChg chg="mod">
          <ac:chgData name="Gabby Hart" userId="5e40991e-12a8-49e6-b822-d291b78772eb" providerId="ADAL" clId="{078DB5B4-FD58-4D7A-8CD1-87F5E58D8764}" dt="2024-04-19T03:47:16.509" v="36" actId="20577"/>
          <ac:spMkLst>
            <pc:docMk/>
            <pc:sldMk cId="528242501" sldId="317"/>
            <ac:spMk id="6" creationId="{00000000-0000-0000-0000-000000000000}"/>
          </ac:spMkLst>
        </pc:spChg>
      </pc:sldChg>
      <pc:sldChg chg="del">
        <pc:chgData name="Gabby Hart" userId="5e40991e-12a8-49e6-b822-d291b78772eb" providerId="ADAL" clId="{078DB5B4-FD58-4D7A-8CD1-87F5E58D8764}" dt="2024-04-19T03:52:19.900" v="292" actId="2696"/>
        <pc:sldMkLst>
          <pc:docMk/>
          <pc:sldMk cId="511153938" sldId="361"/>
        </pc:sldMkLst>
      </pc:sldChg>
      <pc:sldChg chg="modSp mod">
        <pc:chgData name="Gabby Hart" userId="5e40991e-12a8-49e6-b822-d291b78772eb" providerId="ADAL" clId="{078DB5B4-FD58-4D7A-8CD1-87F5E58D8764}" dt="2024-04-19T03:53:00.582" v="455" actId="20577"/>
        <pc:sldMkLst>
          <pc:docMk/>
          <pc:sldMk cId="2472109492" sldId="366"/>
        </pc:sldMkLst>
        <pc:spChg chg="mod">
          <ac:chgData name="Gabby Hart" userId="5e40991e-12a8-49e6-b822-d291b78772eb" providerId="ADAL" clId="{078DB5B4-FD58-4D7A-8CD1-87F5E58D8764}" dt="2024-04-19T03:53:00.582" v="455" actId="20577"/>
          <ac:spMkLst>
            <pc:docMk/>
            <pc:sldMk cId="2472109492" sldId="366"/>
            <ac:spMk id="4" creationId="{00000000-0000-0000-0000-000000000000}"/>
          </ac:spMkLst>
        </pc:spChg>
      </pc:sldChg>
      <pc:sldChg chg="delSp modSp mod">
        <pc:chgData name="Gabby Hart" userId="5e40991e-12a8-49e6-b822-d291b78772eb" providerId="ADAL" clId="{078DB5B4-FD58-4D7A-8CD1-87F5E58D8764}" dt="2024-04-23T15:08:57.263" v="638" actId="20577"/>
        <pc:sldMkLst>
          <pc:docMk/>
          <pc:sldMk cId="1106657232" sldId="421"/>
        </pc:sldMkLst>
        <pc:spChg chg="mod">
          <ac:chgData name="Gabby Hart" userId="5e40991e-12a8-49e6-b822-d291b78772eb" providerId="ADAL" clId="{078DB5B4-FD58-4D7A-8CD1-87F5E58D8764}" dt="2024-04-23T15:08:57.263" v="638" actId="20577"/>
          <ac:spMkLst>
            <pc:docMk/>
            <pc:sldMk cId="1106657232" sldId="421"/>
            <ac:spMk id="3" creationId="{00000000-0000-0000-0000-000000000000}"/>
          </ac:spMkLst>
        </pc:spChg>
        <pc:spChg chg="del">
          <ac:chgData name="Gabby Hart" userId="5e40991e-12a8-49e6-b822-d291b78772eb" providerId="ADAL" clId="{078DB5B4-FD58-4D7A-8CD1-87F5E58D8764}" dt="2024-04-23T15:08:40.284" v="636" actId="478"/>
          <ac:spMkLst>
            <pc:docMk/>
            <pc:sldMk cId="1106657232" sldId="421"/>
            <ac:spMk id="7" creationId="{20B65058-AE3F-4667-90BD-7351A2DA6660}"/>
          </ac:spMkLst>
        </pc:spChg>
      </pc:sldChg>
      <pc:sldChg chg="modSp mod">
        <pc:chgData name="Gabby Hart" userId="5e40991e-12a8-49e6-b822-d291b78772eb" providerId="ADAL" clId="{078DB5B4-FD58-4D7A-8CD1-87F5E58D8764}" dt="2024-04-23T15:08:18.422" v="635" actId="732"/>
        <pc:sldMkLst>
          <pc:docMk/>
          <pc:sldMk cId="17829353" sldId="435"/>
        </pc:sldMkLst>
        <pc:picChg chg="mod modCrop">
          <ac:chgData name="Gabby Hart" userId="5e40991e-12a8-49e6-b822-d291b78772eb" providerId="ADAL" clId="{078DB5B4-FD58-4D7A-8CD1-87F5E58D8764}" dt="2024-04-23T15:08:18.422" v="635" actId="732"/>
          <ac:picMkLst>
            <pc:docMk/>
            <pc:sldMk cId="17829353" sldId="435"/>
            <ac:picMk id="9" creationId="{9F026EEA-3F9E-406A-A6B1-B649F76A56C8}"/>
          </ac:picMkLst>
        </pc:picChg>
      </pc:sldChg>
      <pc:sldChg chg="delSp modSp mod">
        <pc:chgData name="Gabby Hart" userId="5e40991e-12a8-49e6-b822-d291b78772eb" providerId="ADAL" clId="{078DB5B4-FD58-4D7A-8CD1-87F5E58D8764}" dt="2024-04-23T16:43:13.999" v="1251" actId="1076"/>
        <pc:sldMkLst>
          <pc:docMk/>
          <pc:sldMk cId="3956022456" sldId="446"/>
        </pc:sldMkLst>
        <pc:spChg chg="del">
          <ac:chgData name="Gabby Hart" userId="5e40991e-12a8-49e6-b822-d291b78772eb" providerId="ADAL" clId="{078DB5B4-FD58-4D7A-8CD1-87F5E58D8764}" dt="2024-04-23T16:43:11.662" v="1250" actId="478"/>
          <ac:spMkLst>
            <pc:docMk/>
            <pc:sldMk cId="3956022456" sldId="446"/>
            <ac:spMk id="9" creationId="{B7BEC0BA-647F-4EFC-BF10-B7274F0E3F3D}"/>
          </ac:spMkLst>
        </pc:spChg>
        <pc:picChg chg="mod">
          <ac:chgData name="Gabby Hart" userId="5e40991e-12a8-49e6-b822-d291b78772eb" providerId="ADAL" clId="{078DB5B4-FD58-4D7A-8CD1-87F5E58D8764}" dt="2024-04-23T16:43:13.999" v="1251" actId="1076"/>
          <ac:picMkLst>
            <pc:docMk/>
            <pc:sldMk cId="3956022456" sldId="446"/>
            <ac:picMk id="7" creationId="{5427C293-D4D1-46D6-8581-F1445413A46F}"/>
          </ac:picMkLst>
        </pc:picChg>
      </pc:sldChg>
      <pc:sldChg chg="modSp mod">
        <pc:chgData name="Gabby Hart" userId="5e40991e-12a8-49e6-b822-d291b78772eb" providerId="ADAL" clId="{078DB5B4-FD58-4D7A-8CD1-87F5E58D8764}" dt="2024-04-23T15:04:38.921" v="634" actId="20577"/>
        <pc:sldMkLst>
          <pc:docMk/>
          <pc:sldMk cId="2156925266" sldId="447"/>
        </pc:sldMkLst>
        <pc:spChg chg="mod">
          <ac:chgData name="Gabby Hart" userId="5e40991e-12a8-49e6-b822-d291b78772eb" providerId="ADAL" clId="{078DB5B4-FD58-4D7A-8CD1-87F5E58D8764}" dt="2024-04-23T15:04:38.921" v="634" actId="20577"/>
          <ac:spMkLst>
            <pc:docMk/>
            <pc:sldMk cId="2156925266" sldId="447"/>
            <ac:spMk id="3" creationId="{00000000-0000-0000-0000-000000000000}"/>
          </ac:spMkLst>
        </pc:spChg>
        <pc:picChg chg="mod">
          <ac:chgData name="Gabby Hart" userId="5e40991e-12a8-49e6-b822-d291b78772eb" providerId="ADAL" clId="{078DB5B4-FD58-4D7A-8CD1-87F5E58D8764}" dt="2024-04-23T14:51:04.785" v="589" actId="14100"/>
          <ac:picMkLst>
            <pc:docMk/>
            <pc:sldMk cId="2156925266" sldId="447"/>
            <ac:picMk id="7" creationId="{718EB834-4D06-4FFD-8472-F93F7BEEA982}"/>
          </ac:picMkLst>
        </pc:picChg>
      </pc:sldChg>
      <pc:sldChg chg="addSp modSp mod">
        <pc:chgData name="Gabby Hart" userId="5e40991e-12a8-49e6-b822-d291b78772eb" providerId="ADAL" clId="{078DB5B4-FD58-4D7A-8CD1-87F5E58D8764}" dt="2024-04-23T14:50:16.899" v="571" actId="164"/>
        <pc:sldMkLst>
          <pc:docMk/>
          <pc:sldMk cId="204359993" sldId="448"/>
        </pc:sldMkLst>
        <pc:grpChg chg="add mod">
          <ac:chgData name="Gabby Hart" userId="5e40991e-12a8-49e6-b822-d291b78772eb" providerId="ADAL" clId="{078DB5B4-FD58-4D7A-8CD1-87F5E58D8764}" dt="2024-04-23T14:50:16.899" v="571" actId="164"/>
          <ac:grpSpMkLst>
            <pc:docMk/>
            <pc:sldMk cId="204359993" sldId="448"/>
            <ac:grpSpMk id="3" creationId="{22014692-EFB2-6963-037E-7D97EFF1A030}"/>
          </ac:grpSpMkLst>
        </pc:grpChg>
        <pc:picChg chg="add mod modCrop">
          <ac:chgData name="Gabby Hart" userId="5e40991e-12a8-49e6-b822-d291b78772eb" providerId="ADAL" clId="{078DB5B4-FD58-4D7A-8CD1-87F5E58D8764}" dt="2024-04-23T14:50:16.899" v="571" actId="164"/>
          <ac:picMkLst>
            <pc:docMk/>
            <pc:sldMk cId="204359993" sldId="448"/>
            <ac:picMk id="2" creationId="{CB014226-D7D6-C874-1662-0A5470ABBD5A}"/>
          </ac:picMkLst>
        </pc:picChg>
        <pc:picChg chg="mod modCrop">
          <ac:chgData name="Gabby Hart" userId="5e40991e-12a8-49e6-b822-d291b78772eb" providerId="ADAL" clId="{078DB5B4-FD58-4D7A-8CD1-87F5E58D8764}" dt="2024-04-23T14:50:16.899" v="571" actId="164"/>
          <ac:picMkLst>
            <pc:docMk/>
            <pc:sldMk cId="204359993" sldId="448"/>
            <ac:picMk id="7" creationId="{0AA42D8D-3F8E-409E-A80E-507A5E3C5D64}"/>
          </ac:picMkLst>
        </pc:picChg>
      </pc:sldChg>
      <pc:sldChg chg="modSp mod">
        <pc:chgData name="Gabby Hart" userId="5e40991e-12a8-49e6-b822-d291b78772eb" providerId="ADAL" clId="{078DB5B4-FD58-4D7A-8CD1-87F5E58D8764}" dt="2024-04-23T15:12:57.542" v="640" actId="1076"/>
        <pc:sldMkLst>
          <pc:docMk/>
          <pc:sldMk cId="2587670598" sldId="449"/>
        </pc:sldMkLst>
        <pc:picChg chg="mod">
          <ac:chgData name="Gabby Hart" userId="5e40991e-12a8-49e6-b822-d291b78772eb" providerId="ADAL" clId="{078DB5B4-FD58-4D7A-8CD1-87F5E58D8764}" dt="2024-04-23T15:12:57.542" v="640" actId="1076"/>
          <ac:picMkLst>
            <pc:docMk/>
            <pc:sldMk cId="2587670598" sldId="449"/>
            <ac:picMk id="2" creationId="{57C4A760-E586-46D6-812C-B36E56EB885F}"/>
          </ac:picMkLst>
        </pc:picChg>
      </pc:sldChg>
      <pc:sldChg chg="modSp mod">
        <pc:chgData name="Gabby Hart" userId="5e40991e-12a8-49e6-b822-d291b78772eb" providerId="ADAL" clId="{078DB5B4-FD58-4D7A-8CD1-87F5E58D8764}" dt="2024-04-23T15:13:16.531" v="650" actId="20577"/>
        <pc:sldMkLst>
          <pc:docMk/>
          <pc:sldMk cId="2510514291" sldId="450"/>
        </pc:sldMkLst>
        <pc:spChg chg="mod">
          <ac:chgData name="Gabby Hart" userId="5e40991e-12a8-49e6-b822-d291b78772eb" providerId="ADAL" clId="{078DB5B4-FD58-4D7A-8CD1-87F5E58D8764}" dt="2024-04-23T15:13:16.531" v="650" actId="20577"/>
          <ac:spMkLst>
            <pc:docMk/>
            <pc:sldMk cId="2510514291" sldId="450"/>
            <ac:spMk id="3" creationId="{00000000-0000-0000-0000-000000000000}"/>
          </ac:spMkLst>
        </pc:spChg>
      </pc:sldChg>
      <pc:sldChg chg="addSp delSp modSp mod addCm delCm modCm">
        <pc:chgData name="Gabby Hart" userId="5e40991e-12a8-49e6-b822-d291b78772eb" providerId="ADAL" clId="{078DB5B4-FD58-4D7A-8CD1-87F5E58D8764}" dt="2024-04-23T16:36:04.241" v="975"/>
        <pc:sldMkLst>
          <pc:docMk/>
          <pc:sldMk cId="1623623256" sldId="451"/>
        </pc:sldMkLst>
        <pc:spChg chg="mod">
          <ac:chgData name="Gabby Hart" userId="5e40991e-12a8-49e6-b822-d291b78772eb" providerId="ADAL" clId="{078DB5B4-FD58-4D7A-8CD1-87F5E58D8764}" dt="2024-04-23T16:35:58.265" v="974" actId="255"/>
          <ac:spMkLst>
            <pc:docMk/>
            <pc:sldMk cId="1623623256" sldId="451"/>
            <ac:spMk id="3" creationId="{00000000-0000-0000-0000-000000000000}"/>
          </ac:spMkLst>
        </pc:spChg>
        <pc:grpChg chg="add del">
          <ac:chgData name="Gabby Hart" userId="5e40991e-12a8-49e6-b822-d291b78772eb" providerId="ADAL" clId="{078DB5B4-FD58-4D7A-8CD1-87F5E58D8764}" dt="2024-04-23T16:32:55.916" v="907" actId="478"/>
          <ac:grpSpMkLst>
            <pc:docMk/>
            <pc:sldMk cId="1623623256" sldId="451"/>
            <ac:grpSpMk id="9" creationId="{F60AB77B-02D9-4FA3-ADAE-C3A835E5E034}"/>
          </ac:grpSpMkLst>
        </pc:grpChg>
        <pc:grpChg chg="add mod">
          <ac:chgData name="Gabby Hart" userId="5e40991e-12a8-49e6-b822-d291b78772eb" providerId="ADAL" clId="{078DB5B4-FD58-4D7A-8CD1-87F5E58D8764}" dt="2024-04-23T16:34:55.486" v="956" actId="164"/>
          <ac:grpSpMkLst>
            <pc:docMk/>
            <pc:sldMk cId="1623623256" sldId="451"/>
            <ac:grpSpMk id="14" creationId="{C6DB6470-86D0-70FB-4181-EEB617A9BBB6}"/>
          </ac:grpSpMkLst>
        </pc:grpChg>
        <pc:grpChg chg="add mod">
          <ac:chgData name="Gabby Hart" userId="5e40991e-12a8-49e6-b822-d291b78772eb" providerId="ADAL" clId="{078DB5B4-FD58-4D7A-8CD1-87F5E58D8764}" dt="2024-04-23T16:34:55.486" v="956" actId="164"/>
          <ac:grpSpMkLst>
            <pc:docMk/>
            <pc:sldMk cId="1623623256" sldId="451"/>
            <ac:grpSpMk id="17" creationId="{661E9AD8-1E88-8496-F2CC-9020A3E5F119}"/>
          </ac:grpSpMkLst>
        </pc:grpChg>
        <pc:picChg chg="add del mod topLvl">
          <ac:chgData name="Gabby Hart" userId="5e40991e-12a8-49e6-b822-d291b78772eb" providerId="ADAL" clId="{078DB5B4-FD58-4D7A-8CD1-87F5E58D8764}" dt="2024-04-23T16:33:02.717" v="913" actId="478"/>
          <ac:picMkLst>
            <pc:docMk/>
            <pc:sldMk cId="1623623256" sldId="451"/>
            <ac:picMk id="5" creationId="{E70EC36A-9C0D-40AF-B5CF-874D2B632DF5}"/>
          </ac:picMkLst>
        </pc:picChg>
        <pc:picChg chg="del mod topLvl">
          <ac:chgData name="Gabby Hart" userId="5e40991e-12a8-49e6-b822-d291b78772eb" providerId="ADAL" clId="{078DB5B4-FD58-4D7A-8CD1-87F5E58D8764}" dt="2024-04-23T16:32:55.916" v="907" actId="478"/>
          <ac:picMkLst>
            <pc:docMk/>
            <pc:sldMk cId="1623623256" sldId="451"/>
            <ac:picMk id="8" creationId="{B9F0B2F3-6829-4526-8598-915A0549E42D}"/>
          </ac:picMkLst>
        </pc:picChg>
        <pc:picChg chg="del">
          <ac:chgData name="Gabby Hart" userId="5e40991e-12a8-49e6-b822-d291b78772eb" providerId="ADAL" clId="{078DB5B4-FD58-4D7A-8CD1-87F5E58D8764}" dt="2024-04-23T15:17:05.531" v="804" actId="478"/>
          <ac:picMkLst>
            <pc:docMk/>
            <pc:sldMk cId="1623623256" sldId="451"/>
            <ac:picMk id="10" creationId="{44F44997-A6B4-433E-90C5-3BD94EB806F0}"/>
          </ac:picMkLst>
        </pc:picChg>
        <pc:picChg chg="add mod">
          <ac:chgData name="Gabby Hart" userId="5e40991e-12a8-49e6-b822-d291b78772eb" providerId="ADAL" clId="{078DB5B4-FD58-4D7A-8CD1-87F5E58D8764}" dt="2024-04-23T16:34:14.031" v="942" actId="164"/>
          <ac:picMkLst>
            <pc:docMk/>
            <pc:sldMk cId="1623623256" sldId="451"/>
            <ac:picMk id="11" creationId="{A1048D5A-361A-1E60-D502-A705BB538396}"/>
          </ac:picMkLst>
        </pc:picChg>
        <pc:picChg chg="add mod">
          <ac:chgData name="Gabby Hart" userId="5e40991e-12a8-49e6-b822-d291b78772eb" providerId="ADAL" clId="{078DB5B4-FD58-4D7A-8CD1-87F5E58D8764}" dt="2024-04-23T16:34:14.031" v="942" actId="164"/>
          <ac:picMkLst>
            <pc:docMk/>
            <pc:sldMk cId="1623623256" sldId="451"/>
            <ac:picMk id="13" creationId="{EA6BEFE2-B4BE-3AF0-D2E8-8CA584765EC2}"/>
          </ac:picMkLst>
        </pc:picChg>
        <pc:picChg chg="add mod">
          <ac:chgData name="Gabby Hart" userId="5e40991e-12a8-49e6-b822-d291b78772eb" providerId="ADAL" clId="{078DB5B4-FD58-4D7A-8CD1-87F5E58D8764}" dt="2024-04-23T16:34:55.486" v="956" actId="164"/>
          <ac:picMkLst>
            <pc:docMk/>
            <pc:sldMk cId="1623623256" sldId="451"/>
            <ac:picMk id="16" creationId="{9DC9E447-7BED-E4DF-6176-852B46D96A9B}"/>
          </ac:picMkLst>
        </pc:picChg>
        <pc:extLst>
          <p:ext xmlns:p="http://schemas.openxmlformats.org/presentationml/2006/main" uri="{D6D511B9-2390-475A-947B-AFAB55BFBCF1}">
            <pc226:cmChg xmlns:pc226="http://schemas.microsoft.com/office/powerpoint/2022/06/main/command" chg="add del mod">
              <pc226:chgData name="Gabby Hart" userId="5e40991e-12a8-49e6-b822-d291b78772eb" providerId="ADAL" clId="{078DB5B4-FD58-4D7A-8CD1-87F5E58D8764}" dt="2024-04-23T16:36:04.241" v="975"/>
              <pc2:cmMkLst xmlns:pc2="http://schemas.microsoft.com/office/powerpoint/2019/9/main/command">
                <pc:docMk/>
                <pc:sldMk cId="1623623256" sldId="451"/>
                <pc2:cmMk id="{FF3FCB39-E95E-42F0-A089-DC9E272FABF7}"/>
              </pc2:cmMkLst>
            </pc226:cmChg>
          </p:ext>
        </pc:extLst>
      </pc:sldChg>
      <pc:sldChg chg="addSp delSp modSp mod">
        <pc:chgData name="Gabby Hart" userId="5e40991e-12a8-49e6-b822-d291b78772eb" providerId="ADAL" clId="{078DB5B4-FD58-4D7A-8CD1-87F5E58D8764}" dt="2024-04-23T16:38:01.926" v="1006" actId="14100"/>
        <pc:sldMkLst>
          <pc:docMk/>
          <pc:sldMk cId="925725459" sldId="452"/>
        </pc:sldMkLst>
        <pc:spChg chg="mod ord">
          <ac:chgData name="Gabby Hart" userId="5e40991e-12a8-49e6-b822-d291b78772eb" providerId="ADAL" clId="{078DB5B4-FD58-4D7A-8CD1-87F5E58D8764}" dt="2024-04-23T16:38:01.926" v="1006" actId="14100"/>
          <ac:spMkLst>
            <pc:docMk/>
            <pc:sldMk cId="925725459" sldId="452"/>
            <ac:spMk id="14" creationId="{C34ECA12-6142-4FD9-B808-8B5A88BED6BC}"/>
          </ac:spMkLst>
        </pc:spChg>
        <pc:grpChg chg="add mod">
          <ac:chgData name="Gabby Hart" userId="5e40991e-12a8-49e6-b822-d291b78772eb" providerId="ADAL" clId="{078DB5B4-FD58-4D7A-8CD1-87F5E58D8764}" dt="2024-04-23T16:37:50.974" v="1001" actId="164"/>
          <ac:grpSpMkLst>
            <pc:docMk/>
            <pc:sldMk cId="925725459" sldId="452"/>
            <ac:grpSpMk id="9" creationId="{591E112F-D104-FB62-8151-8704C9933382}"/>
          </ac:grpSpMkLst>
        </pc:grpChg>
        <pc:grpChg chg="del mod">
          <ac:chgData name="Gabby Hart" userId="5e40991e-12a8-49e6-b822-d291b78772eb" providerId="ADAL" clId="{078DB5B4-FD58-4D7A-8CD1-87F5E58D8764}" dt="2024-04-23T16:36:57.218" v="982" actId="478"/>
          <ac:grpSpMkLst>
            <pc:docMk/>
            <pc:sldMk cId="925725459" sldId="452"/>
            <ac:grpSpMk id="13" creationId="{E9CB6554-4216-46FD-8AE8-93F37D5D7E11}"/>
          </ac:grpSpMkLst>
        </pc:grpChg>
        <pc:grpChg chg="add mod">
          <ac:chgData name="Gabby Hart" userId="5e40991e-12a8-49e6-b822-d291b78772eb" providerId="ADAL" clId="{078DB5B4-FD58-4D7A-8CD1-87F5E58D8764}" dt="2024-04-23T16:37:55.909" v="1004" actId="1076"/>
          <ac:grpSpMkLst>
            <pc:docMk/>
            <pc:sldMk cId="925725459" sldId="452"/>
            <ac:grpSpMk id="17" creationId="{B073F1A1-08D0-6D41-1AFF-A802B44CC376}"/>
          </ac:grpSpMkLst>
        </pc:grpChg>
        <pc:picChg chg="add mod">
          <ac:chgData name="Gabby Hart" userId="5e40991e-12a8-49e6-b822-d291b78772eb" providerId="ADAL" clId="{078DB5B4-FD58-4D7A-8CD1-87F5E58D8764}" dt="2024-04-23T16:37:11.684" v="990" actId="164"/>
          <ac:picMkLst>
            <pc:docMk/>
            <pc:sldMk cId="925725459" sldId="452"/>
            <ac:picMk id="5" creationId="{101AC272-69E9-D486-55B6-D493B8B2EECD}"/>
          </ac:picMkLst>
        </pc:picChg>
        <pc:picChg chg="add mod">
          <ac:chgData name="Gabby Hart" userId="5e40991e-12a8-49e6-b822-d291b78772eb" providerId="ADAL" clId="{078DB5B4-FD58-4D7A-8CD1-87F5E58D8764}" dt="2024-04-23T16:37:11.684" v="990" actId="164"/>
          <ac:picMkLst>
            <pc:docMk/>
            <pc:sldMk cId="925725459" sldId="452"/>
            <ac:picMk id="8" creationId="{0E199814-F834-D373-F6A8-BA15CFECA412}"/>
          </ac:picMkLst>
        </pc:picChg>
        <pc:picChg chg="del">
          <ac:chgData name="Gabby Hart" userId="5e40991e-12a8-49e6-b822-d291b78772eb" providerId="ADAL" clId="{078DB5B4-FD58-4D7A-8CD1-87F5E58D8764}" dt="2024-04-23T16:36:30.704" v="976" actId="478"/>
          <ac:picMkLst>
            <pc:docMk/>
            <pc:sldMk cId="925725459" sldId="452"/>
            <ac:picMk id="10" creationId="{DE82C806-5F7D-48BC-83AA-F105F9C62D73}"/>
          </ac:picMkLst>
        </pc:picChg>
        <pc:picChg chg="add mod">
          <ac:chgData name="Gabby Hart" userId="5e40991e-12a8-49e6-b822-d291b78772eb" providerId="ADAL" clId="{078DB5B4-FD58-4D7A-8CD1-87F5E58D8764}" dt="2024-04-23T16:37:50.974" v="1001" actId="164"/>
          <ac:picMkLst>
            <pc:docMk/>
            <pc:sldMk cId="925725459" sldId="452"/>
            <ac:picMk id="16" creationId="{CAD41F01-6363-77DA-B4F7-462845FBD910}"/>
          </ac:picMkLst>
        </pc:picChg>
      </pc:sldChg>
      <pc:sldChg chg="modSp mod">
        <pc:chgData name="Gabby Hart" userId="5e40991e-12a8-49e6-b822-d291b78772eb" providerId="ADAL" clId="{078DB5B4-FD58-4D7A-8CD1-87F5E58D8764}" dt="2024-04-23T16:40:46.472" v="1230" actId="27636"/>
        <pc:sldMkLst>
          <pc:docMk/>
          <pc:sldMk cId="2690970956" sldId="453"/>
        </pc:sldMkLst>
        <pc:spChg chg="mod">
          <ac:chgData name="Gabby Hart" userId="5e40991e-12a8-49e6-b822-d291b78772eb" providerId="ADAL" clId="{078DB5B4-FD58-4D7A-8CD1-87F5E58D8764}" dt="2024-04-23T16:40:46.472" v="1230" actId="27636"/>
          <ac:spMkLst>
            <pc:docMk/>
            <pc:sldMk cId="2690970956" sldId="453"/>
            <ac:spMk id="3" creationId="{00000000-0000-0000-0000-000000000000}"/>
          </ac:spMkLst>
        </pc:spChg>
        <pc:spChg chg="mod">
          <ac:chgData name="Gabby Hart" userId="5e40991e-12a8-49e6-b822-d291b78772eb" providerId="ADAL" clId="{078DB5B4-FD58-4D7A-8CD1-87F5E58D8764}" dt="2024-04-23T16:40:19.421" v="1228" actId="20577"/>
          <ac:spMkLst>
            <pc:docMk/>
            <pc:sldMk cId="2690970956" sldId="453"/>
            <ac:spMk id="13" creationId="{8431913F-BFA8-40BB-AABA-C99FAF1EAB10}"/>
          </ac:spMkLst>
        </pc:spChg>
      </pc:sldChg>
      <pc:sldChg chg="addSp delSp modSp mod">
        <pc:chgData name="Gabby Hart" userId="5e40991e-12a8-49e6-b822-d291b78772eb" providerId="ADAL" clId="{078DB5B4-FD58-4D7A-8CD1-87F5E58D8764}" dt="2024-04-23T16:42:16.354" v="1248" actId="14100"/>
        <pc:sldMkLst>
          <pc:docMk/>
          <pc:sldMk cId="1262727110" sldId="454"/>
        </pc:sldMkLst>
        <pc:grpChg chg="del">
          <ac:chgData name="Gabby Hart" userId="5e40991e-12a8-49e6-b822-d291b78772eb" providerId="ADAL" clId="{078DB5B4-FD58-4D7A-8CD1-87F5E58D8764}" dt="2024-04-23T16:41:10.431" v="1231" actId="478"/>
          <ac:grpSpMkLst>
            <pc:docMk/>
            <pc:sldMk cId="1262727110" sldId="454"/>
            <ac:grpSpMk id="10" creationId="{8015EF64-7632-48FE-82F6-E292B2DA3E0C}"/>
          </ac:grpSpMkLst>
        </pc:grpChg>
        <pc:grpChg chg="add mod">
          <ac:chgData name="Gabby Hart" userId="5e40991e-12a8-49e6-b822-d291b78772eb" providerId="ADAL" clId="{078DB5B4-FD58-4D7A-8CD1-87F5E58D8764}" dt="2024-04-23T16:42:16.354" v="1248" actId="14100"/>
          <ac:grpSpMkLst>
            <pc:docMk/>
            <pc:sldMk cId="1262727110" sldId="454"/>
            <ac:grpSpMk id="11" creationId="{7888478C-1801-6101-04FB-DABC18F1AC4B}"/>
          </ac:grpSpMkLst>
        </pc:grpChg>
        <pc:picChg chg="add mod">
          <ac:chgData name="Gabby Hart" userId="5e40991e-12a8-49e6-b822-d291b78772eb" providerId="ADAL" clId="{078DB5B4-FD58-4D7A-8CD1-87F5E58D8764}" dt="2024-04-23T16:42:14.012" v="1247" actId="164"/>
          <ac:picMkLst>
            <pc:docMk/>
            <pc:sldMk cId="1262727110" sldId="454"/>
            <ac:picMk id="3" creationId="{064C9101-8640-FB3E-3A08-EE12FE234118}"/>
          </ac:picMkLst>
        </pc:picChg>
        <pc:picChg chg="add mod ord">
          <ac:chgData name="Gabby Hart" userId="5e40991e-12a8-49e6-b822-d291b78772eb" providerId="ADAL" clId="{078DB5B4-FD58-4D7A-8CD1-87F5E58D8764}" dt="2024-04-23T16:42:14.012" v="1247" actId="164"/>
          <ac:picMkLst>
            <pc:docMk/>
            <pc:sldMk cId="1262727110" sldId="454"/>
            <ac:picMk id="8" creationId="{B3145343-4634-8DFF-D193-282255D4DC58}"/>
          </ac:picMkLst>
        </pc:picChg>
      </pc:sldChg>
      <pc:sldChg chg="modSp mod">
        <pc:chgData name="Gabby Hart" userId="5e40991e-12a8-49e6-b822-d291b78772eb" providerId="ADAL" clId="{078DB5B4-FD58-4D7A-8CD1-87F5E58D8764}" dt="2024-04-23T14:50:35.817" v="588" actId="20577"/>
        <pc:sldMkLst>
          <pc:docMk/>
          <pc:sldMk cId="917897043" sldId="459"/>
        </pc:sldMkLst>
        <pc:spChg chg="mod">
          <ac:chgData name="Gabby Hart" userId="5e40991e-12a8-49e6-b822-d291b78772eb" providerId="ADAL" clId="{078DB5B4-FD58-4D7A-8CD1-87F5E58D8764}" dt="2024-04-23T14:50:35.817" v="588" actId="20577"/>
          <ac:spMkLst>
            <pc:docMk/>
            <pc:sldMk cId="917897043" sldId="459"/>
            <ac:spMk id="3" creationId="{00000000-0000-0000-0000-000000000000}"/>
          </ac:spMkLst>
        </pc:spChg>
      </pc:sldChg>
      <pc:sldChg chg="del">
        <pc:chgData name="Gabby Hart" userId="5e40991e-12a8-49e6-b822-d291b78772eb" providerId="ADAL" clId="{078DB5B4-FD58-4D7A-8CD1-87F5E58D8764}" dt="2024-04-23T16:43:01.901" v="1249" actId="2696"/>
        <pc:sldMkLst>
          <pc:docMk/>
          <pc:sldMk cId="929601910" sldId="461"/>
        </pc:sldMkLst>
      </pc:sldChg>
      <pc:sldChg chg="add del">
        <pc:chgData name="Gabby Hart" userId="5e40991e-12a8-49e6-b822-d291b78772eb" providerId="ADAL" clId="{078DB5B4-FD58-4D7A-8CD1-87F5E58D8764}" dt="2024-04-19T03:50:24.081" v="244" actId="2696"/>
        <pc:sldMkLst>
          <pc:docMk/>
          <pc:sldMk cId="3438247718" sldId="463"/>
        </pc:sldMkLst>
      </pc:sldChg>
      <pc:sldChg chg="modSp mod ord">
        <pc:chgData name="Gabby Hart" userId="5e40991e-12a8-49e6-b822-d291b78772eb" providerId="ADAL" clId="{078DB5B4-FD58-4D7A-8CD1-87F5E58D8764}" dt="2024-04-19T03:52:16.852" v="291" actId="20577"/>
        <pc:sldMkLst>
          <pc:docMk/>
          <pc:sldMk cId="1063764142" sldId="473"/>
        </pc:sldMkLst>
        <pc:spChg chg="mod">
          <ac:chgData name="Gabby Hart" userId="5e40991e-12a8-49e6-b822-d291b78772eb" providerId="ADAL" clId="{078DB5B4-FD58-4D7A-8CD1-87F5E58D8764}" dt="2024-04-19T03:52:16.852" v="291" actId="20577"/>
          <ac:spMkLst>
            <pc:docMk/>
            <pc:sldMk cId="1063764142" sldId="473"/>
            <ac:spMk id="2" creationId="{00000000-0000-0000-0000-000000000000}"/>
          </ac:spMkLst>
        </pc:spChg>
      </pc:sldChg>
      <pc:sldChg chg="add del">
        <pc:chgData name="Gabby Hart" userId="5e40991e-12a8-49e6-b822-d291b78772eb" providerId="ADAL" clId="{078DB5B4-FD58-4D7A-8CD1-87F5E58D8764}" dt="2024-04-19T03:50:24.081" v="244" actId="2696"/>
        <pc:sldMkLst>
          <pc:docMk/>
          <pc:sldMk cId="2337212837" sldId="496"/>
        </pc:sldMkLst>
      </pc:sldChg>
      <pc:sldChg chg="add del">
        <pc:chgData name="Gabby Hart" userId="5e40991e-12a8-49e6-b822-d291b78772eb" providerId="ADAL" clId="{078DB5B4-FD58-4D7A-8CD1-87F5E58D8764}" dt="2024-04-19T03:50:24.081" v="244" actId="2696"/>
        <pc:sldMkLst>
          <pc:docMk/>
          <pc:sldMk cId="2340360198" sldId="497"/>
        </pc:sldMkLst>
      </pc:sldChg>
      <pc:sldChg chg="add del">
        <pc:chgData name="Gabby Hart" userId="5e40991e-12a8-49e6-b822-d291b78772eb" providerId="ADAL" clId="{078DB5B4-FD58-4D7A-8CD1-87F5E58D8764}" dt="2024-04-19T03:50:24.081" v="244" actId="2696"/>
        <pc:sldMkLst>
          <pc:docMk/>
          <pc:sldMk cId="1612543807" sldId="511"/>
        </pc:sldMkLst>
      </pc:sldChg>
      <pc:sldChg chg="add del">
        <pc:chgData name="Gabby Hart" userId="5e40991e-12a8-49e6-b822-d291b78772eb" providerId="ADAL" clId="{078DB5B4-FD58-4D7A-8CD1-87F5E58D8764}" dt="2024-04-19T03:50:24.081" v="244" actId="2696"/>
        <pc:sldMkLst>
          <pc:docMk/>
          <pc:sldMk cId="2866446700" sldId="517"/>
        </pc:sldMkLst>
      </pc:sldChg>
      <pc:sldChg chg="delSp modSp mod">
        <pc:chgData name="Gabby Hart" userId="5e40991e-12a8-49e6-b822-d291b78772eb" providerId="ADAL" clId="{078DB5B4-FD58-4D7A-8CD1-87F5E58D8764}" dt="2024-04-19T03:53:51.303" v="479" actId="207"/>
        <pc:sldMkLst>
          <pc:docMk/>
          <pc:sldMk cId="48679600" sldId="525"/>
        </pc:sldMkLst>
        <pc:spChg chg="mod">
          <ac:chgData name="Gabby Hart" userId="5e40991e-12a8-49e6-b822-d291b78772eb" providerId="ADAL" clId="{078DB5B4-FD58-4D7A-8CD1-87F5E58D8764}" dt="2024-04-19T03:53:51.303" v="479" actId="207"/>
          <ac:spMkLst>
            <pc:docMk/>
            <pc:sldMk cId="48679600" sldId="525"/>
            <ac:spMk id="3" creationId="{00000000-0000-0000-0000-000000000000}"/>
          </ac:spMkLst>
        </pc:spChg>
        <pc:spChg chg="del">
          <ac:chgData name="Gabby Hart" userId="5e40991e-12a8-49e6-b822-d291b78772eb" providerId="ADAL" clId="{078DB5B4-FD58-4D7A-8CD1-87F5E58D8764}" dt="2024-04-19T03:53:46.400" v="478" actId="478"/>
          <ac:spMkLst>
            <pc:docMk/>
            <pc:sldMk cId="48679600" sldId="525"/>
            <ac:spMk id="5" creationId="{9C19529E-437D-A247-DB66-FD23068AFF27}"/>
          </ac:spMkLst>
        </pc:spChg>
      </pc:sldChg>
      <pc:sldChg chg="add del">
        <pc:chgData name="Gabby Hart" userId="5e40991e-12a8-49e6-b822-d291b78772eb" providerId="ADAL" clId="{078DB5B4-FD58-4D7A-8CD1-87F5E58D8764}" dt="2024-04-19T03:50:24.081" v="244" actId="2696"/>
        <pc:sldMkLst>
          <pc:docMk/>
          <pc:sldMk cId="396725812" sldId="529"/>
        </pc:sldMkLst>
      </pc:sldChg>
      <pc:sldChg chg="add del">
        <pc:chgData name="Gabby Hart" userId="5e40991e-12a8-49e6-b822-d291b78772eb" providerId="ADAL" clId="{078DB5B4-FD58-4D7A-8CD1-87F5E58D8764}" dt="2024-04-19T03:50:24.081" v="244" actId="2696"/>
        <pc:sldMkLst>
          <pc:docMk/>
          <pc:sldMk cId="2492953049" sldId="542"/>
        </pc:sldMkLst>
      </pc:sldChg>
      <pc:sldChg chg="add del">
        <pc:chgData name="Gabby Hart" userId="5e40991e-12a8-49e6-b822-d291b78772eb" providerId="ADAL" clId="{078DB5B4-FD58-4D7A-8CD1-87F5E58D8764}" dt="2024-04-19T03:50:24.081" v="244" actId="2696"/>
        <pc:sldMkLst>
          <pc:docMk/>
          <pc:sldMk cId="2078280899" sldId="545"/>
        </pc:sldMkLst>
      </pc:sldChg>
      <pc:sldChg chg="add del">
        <pc:chgData name="Gabby Hart" userId="5e40991e-12a8-49e6-b822-d291b78772eb" providerId="ADAL" clId="{078DB5B4-FD58-4D7A-8CD1-87F5E58D8764}" dt="2024-04-19T03:50:24.081" v="244" actId="2696"/>
        <pc:sldMkLst>
          <pc:docMk/>
          <pc:sldMk cId="570522587" sldId="546"/>
        </pc:sldMkLst>
      </pc:sldChg>
      <pc:sldChg chg="add del">
        <pc:chgData name="Gabby Hart" userId="5e40991e-12a8-49e6-b822-d291b78772eb" providerId="ADAL" clId="{078DB5B4-FD58-4D7A-8CD1-87F5E58D8764}" dt="2024-04-19T03:50:24.081" v="244" actId="2696"/>
        <pc:sldMkLst>
          <pc:docMk/>
          <pc:sldMk cId="1097480323" sldId="547"/>
        </pc:sldMkLst>
      </pc:sldChg>
      <pc:sldChg chg="add del">
        <pc:chgData name="Gabby Hart" userId="5e40991e-12a8-49e6-b822-d291b78772eb" providerId="ADAL" clId="{078DB5B4-FD58-4D7A-8CD1-87F5E58D8764}" dt="2024-04-19T03:50:24.081" v="244" actId="2696"/>
        <pc:sldMkLst>
          <pc:docMk/>
          <pc:sldMk cId="1194742339" sldId="548"/>
        </pc:sldMkLst>
      </pc:sldChg>
      <pc:sldChg chg="add del">
        <pc:chgData name="Gabby Hart" userId="5e40991e-12a8-49e6-b822-d291b78772eb" providerId="ADAL" clId="{078DB5B4-FD58-4D7A-8CD1-87F5E58D8764}" dt="2024-04-19T03:50:24.081" v="244" actId="2696"/>
        <pc:sldMkLst>
          <pc:docMk/>
          <pc:sldMk cId="3812915648" sldId="549"/>
        </pc:sldMkLst>
      </pc:sldChg>
      <pc:sldChg chg="add del">
        <pc:chgData name="Gabby Hart" userId="5e40991e-12a8-49e6-b822-d291b78772eb" providerId="ADAL" clId="{078DB5B4-FD58-4D7A-8CD1-87F5E58D8764}" dt="2024-04-19T03:50:24.081" v="244" actId="2696"/>
        <pc:sldMkLst>
          <pc:docMk/>
          <pc:sldMk cId="3177403325" sldId="550"/>
        </pc:sldMkLst>
      </pc:sldChg>
      <pc:sldChg chg="add del">
        <pc:chgData name="Gabby Hart" userId="5e40991e-12a8-49e6-b822-d291b78772eb" providerId="ADAL" clId="{078DB5B4-FD58-4D7A-8CD1-87F5E58D8764}" dt="2024-04-19T03:50:24.081" v="244" actId="2696"/>
        <pc:sldMkLst>
          <pc:docMk/>
          <pc:sldMk cId="3197798116" sldId="551"/>
        </pc:sldMkLst>
      </pc:sldChg>
      <pc:sldChg chg="add del">
        <pc:chgData name="Gabby Hart" userId="5e40991e-12a8-49e6-b822-d291b78772eb" providerId="ADAL" clId="{078DB5B4-FD58-4D7A-8CD1-87F5E58D8764}" dt="2024-04-19T03:50:24.081" v="244" actId="2696"/>
        <pc:sldMkLst>
          <pc:docMk/>
          <pc:sldMk cId="2670593471" sldId="554"/>
        </pc:sldMkLst>
      </pc:sldChg>
      <pc:sldChg chg="add del">
        <pc:chgData name="Gabby Hart" userId="5e40991e-12a8-49e6-b822-d291b78772eb" providerId="ADAL" clId="{078DB5B4-FD58-4D7A-8CD1-87F5E58D8764}" dt="2024-04-19T03:50:24.081" v="244" actId="2696"/>
        <pc:sldMkLst>
          <pc:docMk/>
          <pc:sldMk cId="385390873" sldId="555"/>
        </pc:sldMkLst>
      </pc:sldChg>
      <pc:sldChg chg="add del">
        <pc:chgData name="Gabby Hart" userId="5e40991e-12a8-49e6-b822-d291b78772eb" providerId="ADAL" clId="{078DB5B4-FD58-4D7A-8CD1-87F5E58D8764}" dt="2024-04-19T03:50:24.081" v="244" actId="2696"/>
        <pc:sldMkLst>
          <pc:docMk/>
          <pc:sldMk cId="3310658067" sldId="556"/>
        </pc:sldMkLst>
      </pc:sldChg>
      <pc:sldChg chg="add del">
        <pc:chgData name="Gabby Hart" userId="5e40991e-12a8-49e6-b822-d291b78772eb" providerId="ADAL" clId="{078DB5B4-FD58-4D7A-8CD1-87F5E58D8764}" dt="2024-04-19T03:50:24.081" v="244" actId="2696"/>
        <pc:sldMkLst>
          <pc:docMk/>
          <pc:sldMk cId="3470701450" sldId="557"/>
        </pc:sldMkLst>
      </pc:sldChg>
      <pc:sldChg chg="add del">
        <pc:chgData name="Gabby Hart" userId="5e40991e-12a8-49e6-b822-d291b78772eb" providerId="ADAL" clId="{078DB5B4-FD58-4D7A-8CD1-87F5E58D8764}" dt="2024-04-19T03:50:24.081" v="244" actId="2696"/>
        <pc:sldMkLst>
          <pc:docMk/>
          <pc:sldMk cId="4077774584" sldId="558"/>
        </pc:sldMkLst>
      </pc:sldChg>
      <pc:sldChg chg="add del">
        <pc:chgData name="Gabby Hart" userId="5e40991e-12a8-49e6-b822-d291b78772eb" providerId="ADAL" clId="{078DB5B4-FD58-4D7A-8CD1-87F5E58D8764}" dt="2024-04-19T03:50:24.081" v="244" actId="2696"/>
        <pc:sldMkLst>
          <pc:docMk/>
          <pc:sldMk cId="4188989413" sldId="559"/>
        </pc:sldMkLst>
      </pc:sldChg>
      <pc:sldChg chg="add del">
        <pc:chgData name="Gabby Hart" userId="5e40991e-12a8-49e6-b822-d291b78772eb" providerId="ADAL" clId="{078DB5B4-FD58-4D7A-8CD1-87F5E58D8764}" dt="2024-04-19T03:50:24.081" v="244" actId="2696"/>
        <pc:sldMkLst>
          <pc:docMk/>
          <pc:sldMk cId="4102095071" sldId="560"/>
        </pc:sldMkLst>
      </pc:sldChg>
      <pc:sldChg chg="add del">
        <pc:chgData name="Gabby Hart" userId="5e40991e-12a8-49e6-b822-d291b78772eb" providerId="ADAL" clId="{078DB5B4-FD58-4D7A-8CD1-87F5E58D8764}" dt="2024-04-19T03:50:24.081" v="244" actId="2696"/>
        <pc:sldMkLst>
          <pc:docMk/>
          <pc:sldMk cId="4247777481" sldId="561"/>
        </pc:sldMkLst>
      </pc:sldChg>
      <pc:sldChg chg="add del">
        <pc:chgData name="Gabby Hart" userId="5e40991e-12a8-49e6-b822-d291b78772eb" providerId="ADAL" clId="{078DB5B4-FD58-4D7A-8CD1-87F5E58D8764}" dt="2024-04-19T03:50:24.081" v="244" actId="2696"/>
        <pc:sldMkLst>
          <pc:docMk/>
          <pc:sldMk cId="287365459" sldId="562"/>
        </pc:sldMkLst>
      </pc:sldChg>
      <pc:sldChg chg="add del">
        <pc:chgData name="Gabby Hart" userId="5e40991e-12a8-49e6-b822-d291b78772eb" providerId="ADAL" clId="{078DB5B4-FD58-4D7A-8CD1-87F5E58D8764}" dt="2024-04-19T03:50:24.081" v="244" actId="2696"/>
        <pc:sldMkLst>
          <pc:docMk/>
          <pc:sldMk cId="1796150473" sldId="563"/>
        </pc:sldMkLst>
      </pc:sldChg>
      <pc:sldChg chg="add del">
        <pc:chgData name="Gabby Hart" userId="5e40991e-12a8-49e6-b822-d291b78772eb" providerId="ADAL" clId="{078DB5B4-FD58-4D7A-8CD1-87F5E58D8764}" dt="2024-04-19T03:50:24.081" v="244" actId="2696"/>
        <pc:sldMkLst>
          <pc:docMk/>
          <pc:sldMk cId="1744509199" sldId="564"/>
        </pc:sldMkLst>
      </pc:sldChg>
      <pc:sldChg chg="add del">
        <pc:chgData name="Gabby Hart" userId="5e40991e-12a8-49e6-b822-d291b78772eb" providerId="ADAL" clId="{078DB5B4-FD58-4D7A-8CD1-87F5E58D8764}" dt="2024-04-19T03:50:24.081" v="244" actId="2696"/>
        <pc:sldMkLst>
          <pc:docMk/>
          <pc:sldMk cId="671510643" sldId="565"/>
        </pc:sldMkLst>
      </pc:sldChg>
      <pc:sldChg chg="add del">
        <pc:chgData name="Gabby Hart" userId="5e40991e-12a8-49e6-b822-d291b78772eb" providerId="ADAL" clId="{078DB5B4-FD58-4D7A-8CD1-87F5E58D8764}" dt="2024-04-19T03:50:24.081" v="244" actId="2696"/>
        <pc:sldMkLst>
          <pc:docMk/>
          <pc:sldMk cId="184680340" sldId="566"/>
        </pc:sldMkLst>
      </pc:sldChg>
      <pc:sldChg chg="add del">
        <pc:chgData name="Gabby Hart" userId="5e40991e-12a8-49e6-b822-d291b78772eb" providerId="ADAL" clId="{078DB5B4-FD58-4D7A-8CD1-87F5E58D8764}" dt="2024-04-19T03:50:24.081" v="244" actId="2696"/>
        <pc:sldMkLst>
          <pc:docMk/>
          <pc:sldMk cId="602037844" sldId="567"/>
        </pc:sldMkLst>
      </pc:sldChg>
      <pc:sldChg chg="add del">
        <pc:chgData name="Gabby Hart" userId="5e40991e-12a8-49e6-b822-d291b78772eb" providerId="ADAL" clId="{078DB5B4-FD58-4D7A-8CD1-87F5E58D8764}" dt="2024-04-19T03:50:24.081" v="244" actId="2696"/>
        <pc:sldMkLst>
          <pc:docMk/>
          <pc:sldMk cId="3393503967" sldId="568"/>
        </pc:sldMkLst>
      </pc:sldChg>
      <pc:sldChg chg="modSp add del mod">
        <pc:chgData name="Gabby Hart" userId="5e40991e-12a8-49e6-b822-d291b78772eb" providerId="ADAL" clId="{078DB5B4-FD58-4D7A-8CD1-87F5E58D8764}" dt="2024-04-19T03:54:02.888" v="481" actId="1076"/>
        <pc:sldMkLst>
          <pc:docMk/>
          <pc:sldMk cId="2426198582" sldId="570"/>
        </pc:sldMkLst>
        <pc:spChg chg="mod">
          <ac:chgData name="Gabby Hart" userId="5e40991e-12a8-49e6-b822-d291b78772eb" providerId="ADAL" clId="{078DB5B4-FD58-4D7A-8CD1-87F5E58D8764}" dt="2024-04-19T03:50:40.594" v="251" actId="13926"/>
          <ac:spMkLst>
            <pc:docMk/>
            <pc:sldMk cId="2426198582" sldId="570"/>
            <ac:spMk id="4" creationId="{6A501764-583C-092B-7B6C-51CD40783263}"/>
          </ac:spMkLst>
        </pc:spChg>
        <pc:picChg chg="mod">
          <ac:chgData name="Gabby Hart" userId="5e40991e-12a8-49e6-b822-d291b78772eb" providerId="ADAL" clId="{078DB5B4-FD58-4D7A-8CD1-87F5E58D8764}" dt="2024-04-19T03:54:02.888" v="481" actId="1076"/>
          <ac:picMkLst>
            <pc:docMk/>
            <pc:sldMk cId="2426198582" sldId="570"/>
            <ac:picMk id="3" creationId="{04E60930-9CA6-2F80-87DF-F89557CB7CC9}"/>
          </ac:picMkLst>
        </pc:picChg>
      </pc:sldChg>
      <pc:sldChg chg="add del">
        <pc:chgData name="Gabby Hart" userId="5e40991e-12a8-49e6-b822-d291b78772eb" providerId="ADAL" clId="{078DB5B4-FD58-4D7A-8CD1-87F5E58D8764}" dt="2024-04-19T03:50:24.081" v="244" actId="2696"/>
        <pc:sldMkLst>
          <pc:docMk/>
          <pc:sldMk cId="2046286794" sldId="571"/>
        </pc:sldMkLst>
      </pc:sldChg>
      <pc:sldChg chg="add del">
        <pc:chgData name="Gabby Hart" userId="5e40991e-12a8-49e6-b822-d291b78772eb" providerId="ADAL" clId="{078DB5B4-FD58-4D7A-8CD1-87F5E58D8764}" dt="2024-04-19T03:50:24.081" v="244" actId="2696"/>
        <pc:sldMkLst>
          <pc:docMk/>
          <pc:sldMk cId="1041135963" sldId="572"/>
        </pc:sldMkLst>
      </pc:sldChg>
      <pc:sldChg chg="add del">
        <pc:chgData name="Gabby Hart" userId="5e40991e-12a8-49e6-b822-d291b78772eb" providerId="ADAL" clId="{078DB5B4-FD58-4D7A-8CD1-87F5E58D8764}" dt="2024-04-19T03:50:24.081" v="244" actId="2696"/>
        <pc:sldMkLst>
          <pc:docMk/>
          <pc:sldMk cId="1381420713" sldId="573"/>
        </pc:sldMkLst>
      </pc:sldChg>
      <pc:sldChg chg="addSp modSp add del mod ord">
        <pc:chgData name="Gabby Hart" userId="5e40991e-12a8-49e6-b822-d291b78772eb" providerId="ADAL" clId="{078DB5B4-FD58-4D7A-8CD1-87F5E58D8764}" dt="2024-04-19T03:50:06.302" v="243" actId="1076"/>
        <pc:sldMkLst>
          <pc:docMk/>
          <pc:sldMk cId="2469679818" sldId="574"/>
        </pc:sldMkLst>
        <pc:spChg chg="mod">
          <ac:chgData name="Gabby Hart" userId="5e40991e-12a8-49e6-b822-d291b78772eb" providerId="ADAL" clId="{078DB5B4-FD58-4D7A-8CD1-87F5E58D8764}" dt="2024-04-19T03:48:14.047" v="89" actId="20577"/>
          <ac:spMkLst>
            <pc:docMk/>
            <pc:sldMk cId="2469679818" sldId="574"/>
            <ac:spMk id="2" creationId="{D98852CC-C7BD-E259-CC4D-D458AF0EC7B7}"/>
          </ac:spMkLst>
        </pc:spChg>
        <pc:spChg chg="mod">
          <ac:chgData name="Gabby Hart" userId="5e40991e-12a8-49e6-b822-d291b78772eb" providerId="ADAL" clId="{078DB5B4-FD58-4D7A-8CD1-87F5E58D8764}" dt="2024-04-19T03:49:34.377" v="234" actId="14100"/>
          <ac:spMkLst>
            <pc:docMk/>
            <pc:sldMk cId="2469679818" sldId="574"/>
            <ac:spMk id="3" creationId="{9B756609-3C25-EE14-D15B-B8625B15562D}"/>
          </ac:spMkLst>
        </pc:spChg>
        <pc:picChg chg="add mod">
          <ac:chgData name="Gabby Hart" userId="5e40991e-12a8-49e6-b822-d291b78772eb" providerId="ADAL" clId="{078DB5B4-FD58-4D7A-8CD1-87F5E58D8764}" dt="2024-04-19T03:50:06.302" v="243" actId="1076"/>
          <ac:picMkLst>
            <pc:docMk/>
            <pc:sldMk cId="2469679818" sldId="574"/>
            <ac:picMk id="5" creationId="{8E120736-2442-1DCA-8DCC-29E2381D4408}"/>
          </ac:picMkLst>
        </pc:picChg>
      </pc:sldChg>
      <pc:sldChg chg="add del">
        <pc:chgData name="Gabby Hart" userId="5e40991e-12a8-49e6-b822-d291b78772eb" providerId="ADAL" clId="{078DB5B4-FD58-4D7A-8CD1-87F5E58D8764}" dt="2024-04-19T03:47:48.199" v="40" actId="2696"/>
        <pc:sldMkLst>
          <pc:docMk/>
          <pc:sldMk cId="1931517819" sldId="575"/>
        </pc:sldMkLst>
      </pc:sldChg>
      <pc:sldChg chg="add del ord">
        <pc:chgData name="Gabby Hart" userId="5e40991e-12a8-49e6-b822-d291b78772eb" providerId="ADAL" clId="{078DB5B4-FD58-4D7A-8CD1-87F5E58D8764}" dt="2024-04-19T05:16:08.318" v="492"/>
        <pc:sldMkLst>
          <pc:docMk/>
          <pc:sldMk cId="1514209985" sldId="576"/>
        </pc:sldMkLst>
      </pc:sldChg>
      <pc:sldChg chg="add del ord">
        <pc:chgData name="Gabby Hart" userId="5e40991e-12a8-49e6-b822-d291b78772eb" providerId="ADAL" clId="{078DB5B4-FD58-4D7A-8CD1-87F5E58D8764}" dt="2024-04-19T03:50:59.880" v="253"/>
        <pc:sldMkLst>
          <pc:docMk/>
          <pc:sldMk cId="3127704866" sldId="577"/>
        </pc:sldMkLst>
      </pc:sldChg>
      <pc:sldChg chg="modSp mod">
        <pc:chgData name="Gabby Hart" userId="5e40991e-12a8-49e6-b822-d291b78772eb" providerId="ADAL" clId="{078DB5B4-FD58-4D7A-8CD1-87F5E58D8764}" dt="2024-04-23T16:46:23.450" v="1252" actId="255"/>
        <pc:sldMkLst>
          <pc:docMk/>
          <pc:sldMk cId="1771140892" sldId="586"/>
        </pc:sldMkLst>
        <pc:spChg chg="mod">
          <ac:chgData name="Gabby Hart" userId="5e40991e-12a8-49e6-b822-d291b78772eb" providerId="ADAL" clId="{078DB5B4-FD58-4D7A-8CD1-87F5E58D8764}" dt="2024-04-23T16:46:23.450" v="1252" actId="255"/>
          <ac:spMkLst>
            <pc:docMk/>
            <pc:sldMk cId="1771140892" sldId="586"/>
            <ac:spMk id="3" creationId="{274DD1DF-8EEF-E88B-2BCD-B2CF98A9442C}"/>
          </ac:spMkLst>
        </pc:spChg>
      </pc:sldChg>
      <pc:sldChg chg="ord">
        <pc:chgData name="Gabby Hart" userId="5e40991e-12a8-49e6-b822-d291b78772eb" providerId="ADAL" clId="{078DB5B4-FD58-4D7A-8CD1-87F5E58D8764}" dt="2024-04-19T05:15:59.408" v="490"/>
        <pc:sldMkLst>
          <pc:docMk/>
          <pc:sldMk cId="1848365749" sldId="588"/>
        </pc:sldMkLst>
      </pc:sldChg>
      <pc:sldChg chg="add del">
        <pc:chgData name="Gabby Hart" userId="5e40991e-12a8-49e6-b822-d291b78772eb" providerId="ADAL" clId="{078DB5B4-FD58-4D7A-8CD1-87F5E58D8764}" dt="2024-04-19T03:51:05.518" v="254" actId="2696"/>
        <pc:sldMkLst>
          <pc:docMk/>
          <pc:sldMk cId="560989171" sldId="596"/>
        </pc:sldMkLst>
      </pc:sldChg>
      <pc:sldChg chg="delSp modSp add mod ord">
        <pc:chgData name="Gabby Hart" userId="5e40991e-12a8-49e6-b822-d291b78772eb" providerId="ADAL" clId="{078DB5B4-FD58-4D7A-8CD1-87F5E58D8764}" dt="2024-04-19T03:52:07.280" v="265" actId="478"/>
        <pc:sldMkLst>
          <pc:docMk/>
          <pc:sldMk cId="1418966726" sldId="596"/>
        </pc:sldMkLst>
        <pc:spChg chg="del">
          <ac:chgData name="Gabby Hart" userId="5e40991e-12a8-49e6-b822-d291b78772eb" providerId="ADAL" clId="{078DB5B4-FD58-4D7A-8CD1-87F5E58D8764}" dt="2024-04-19T03:52:07.280" v="265" actId="478"/>
          <ac:spMkLst>
            <pc:docMk/>
            <pc:sldMk cId="1418966726" sldId="596"/>
            <ac:spMk id="3" creationId="{FF4D1EF8-609F-896E-7157-C762AC6BBD9E}"/>
          </ac:spMkLst>
        </pc:spChg>
        <pc:spChg chg="del">
          <ac:chgData name="Gabby Hart" userId="5e40991e-12a8-49e6-b822-d291b78772eb" providerId="ADAL" clId="{078DB5B4-FD58-4D7A-8CD1-87F5E58D8764}" dt="2024-04-19T03:51:57.062" v="261" actId="478"/>
          <ac:spMkLst>
            <pc:docMk/>
            <pc:sldMk cId="1418966726" sldId="596"/>
            <ac:spMk id="4" creationId="{1826E78C-0B94-69B1-703B-9AF5E6EE8B9C}"/>
          </ac:spMkLst>
        </pc:spChg>
        <pc:spChg chg="del">
          <ac:chgData name="Gabby Hart" userId="5e40991e-12a8-49e6-b822-d291b78772eb" providerId="ADAL" clId="{078DB5B4-FD58-4D7A-8CD1-87F5E58D8764}" dt="2024-04-19T03:51:57.848" v="262" actId="478"/>
          <ac:spMkLst>
            <pc:docMk/>
            <pc:sldMk cId="1418966726" sldId="596"/>
            <ac:spMk id="5" creationId="{1D175B91-64FF-CCF4-E3FB-1D6D4F92187D}"/>
          </ac:spMkLst>
        </pc:spChg>
        <pc:spChg chg="mod">
          <ac:chgData name="Gabby Hart" userId="5e40991e-12a8-49e6-b822-d291b78772eb" providerId="ADAL" clId="{078DB5B4-FD58-4D7A-8CD1-87F5E58D8764}" dt="2024-04-19T03:52:02.748" v="263" actId="1076"/>
          <ac:spMkLst>
            <pc:docMk/>
            <pc:sldMk cId="1418966726" sldId="596"/>
            <ac:spMk id="8" creationId="{6276BD63-A0B4-4C08-A6CE-0D9A0BB7F5AF}"/>
          </ac:spMkLst>
        </pc:spChg>
        <pc:spChg chg="del">
          <ac:chgData name="Gabby Hart" userId="5e40991e-12a8-49e6-b822-d291b78772eb" providerId="ADAL" clId="{078DB5B4-FD58-4D7A-8CD1-87F5E58D8764}" dt="2024-04-19T03:51:54.974" v="260" actId="478"/>
          <ac:spMkLst>
            <pc:docMk/>
            <pc:sldMk cId="1418966726" sldId="596"/>
            <ac:spMk id="12" creationId="{911352DB-888F-4B75-B774-1290E3608316}"/>
          </ac:spMkLst>
        </pc:spChg>
        <pc:spChg chg="mod">
          <ac:chgData name="Gabby Hart" userId="5e40991e-12a8-49e6-b822-d291b78772eb" providerId="ADAL" clId="{078DB5B4-FD58-4D7A-8CD1-87F5E58D8764}" dt="2024-04-19T03:52:05.179" v="264" actId="1076"/>
          <ac:spMkLst>
            <pc:docMk/>
            <pc:sldMk cId="1418966726" sldId="596"/>
            <ac:spMk id="14" creationId="{27A598AB-3789-462D-B83F-F6156CE4C443}"/>
          </ac:spMkLst>
        </pc:spChg>
      </pc:sldChg>
      <pc:sldChg chg="add del">
        <pc:chgData name="Gabby Hart" userId="5e40991e-12a8-49e6-b822-d291b78772eb" providerId="ADAL" clId="{078DB5B4-FD58-4D7A-8CD1-87F5E58D8764}" dt="2024-04-19T03:51:05.518" v="254" actId="2696"/>
        <pc:sldMkLst>
          <pc:docMk/>
          <pc:sldMk cId="2326833047" sldId="597"/>
        </pc:sldMkLst>
      </pc:sldChg>
      <pc:sldChg chg="new del ord">
        <pc:chgData name="Gabby Hart" userId="5e40991e-12a8-49e6-b822-d291b78772eb" providerId="ADAL" clId="{078DB5B4-FD58-4D7A-8CD1-87F5E58D8764}" dt="2024-04-19T04:10:26.074" v="485" actId="2696"/>
        <pc:sldMkLst>
          <pc:docMk/>
          <pc:sldMk cId="2549184020" sldId="597"/>
        </pc:sldMkLst>
      </pc:sldChg>
      <pc:sldChg chg="add ord">
        <pc:chgData name="Gabby Hart" userId="5e40991e-12a8-49e6-b822-d291b78772eb" providerId="ADAL" clId="{078DB5B4-FD58-4D7A-8CD1-87F5E58D8764}" dt="2024-04-19T05:16:08.318" v="492"/>
        <pc:sldMkLst>
          <pc:docMk/>
          <pc:sldMk cId="2913406629" sldId="597"/>
        </pc:sldMkLst>
      </pc:sldChg>
      <pc:sldChg chg="add del">
        <pc:chgData name="Gabby Hart" userId="5e40991e-12a8-49e6-b822-d291b78772eb" providerId="ADAL" clId="{078DB5B4-FD58-4D7A-8CD1-87F5E58D8764}" dt="2024-04-19T03:51:05.518" v="254" actId="2696"/>
        <pc:sldMkLst>
          <pc:docMk/>
          <pc:sldMk cId="1964116425" sldId="598"/>
        </pc:sldMkLst>
      </pc:sldChg>
      <pc:sldChg chg="add ord">
        <pc:chgData name="Gabby Hart" userId="5e40991e-12a8-49e6-b822-d291b78772eb" providerId="ADAL" clId="{078DB5B4-FD58-4D7A-8CD1-87F5E58D8764}" dt="2024-04-19T05:15:56.781" v="488"/>
        <pc:sldMkLst>
          <pc:docMk/>
          <pc:sldMk cId="2385138264" sldId="598"/>
        </pc:sldMkLst>
      </pc:sldChg>
      <pc:sldChg chg="add del">
        <pc:chgData name="Gabby Hart" userId="5e40991e-12a8-49e6-b822-d291b78772eb" providerId="ADAL" clId="{078DB5B4-FD58-4D7A-8CD1-87F5E58D8764}" dt="2024-04-19T03:50:24.081" v="244" actId="2696"/>
        <pc:sldMkLst>
          <pc:docMk/>
          <pc:sldMk cId="3172460366" sldId="599"/>
        </pc:sldMkLst>
      </pc:sldChg>
      <pc:sldChg chg="add ord">
        <pc:chgData name="Gabby Hart" userId="5e40991e-12a8-49e6-b822-d291b78772eb" providerId="ADAL" clId="{078DB5B4-FD58-4D7A-8CD1-87F5E58D8764}" dt="2024-04-19T05:15:56.781" v="488"/>
        <pc:sldMkLst>
          <pc:docMk/>
          <pc:sldMk cId="3774875375" sldId="599"/>
        </pc:sldMkLst>
      </pc:sldChg>
      <pc:sldChg chg="add del">
        <pc:chgData name="Gabby Hart" userId="5e40991e-12a8-49e6-b822-d291b78772eb" providerId="ADAL" clId="{078DB5B4-FD58-4D7A-8CD1-87F5E58D8764}" dt="2024-04-19T03:50:24.081" v="244" actId="2696"/>
        <pc:sldMkLst>
          <pc:docMk/>
          <pc:sldMk cId="32418758" sldId="600"/>
        </pc:sldMkLst>
      </pc:sldChg>
      <pc:sldChg chg="modSp add mod">
        <pc:chgData name="Gabby Hart" userId="5e40991e-12a8-49e6-b822-d291b78772eb" providerId="ADAL" clId="{078DB5B4-FD58-4D7A-8CD1-87F5E58D8764}" dt="2024-04-23T16:47:44.198" v="1253" actId="20577"/>
        <pc:sldMkLst>
          <pc:docMk/>
          <pc:sldMk cId="2256677486" sldId="600"/>
        </pc:sldMkLst>
        <pc:spChg chg="mod">
          <ac:chgData name="Gabby Hart" userId="5e40991e-12a8-49e6-b822-d291b78772eb" providerId="ADAL" clId="{078DB5B4-FD58-4D7A-8CD1-87F5E58D8764}" dt="2024-04-23T16:47:44.198" v="1253" actId="20577"/>
          <ac:spMkLst>
            <pc:docMk/>
            <pc:sldMk cId="2256677486" sldId="600"/>
            <ac:spMk id="3" creationId="{E50509A9-525B-0845-BB66-37607FDE5A91}"/>
          </ac:spMkLst>
        </pc:spChg>
      </pc:sldChg>
      <pc:sldChg chg="add del">
        <pc:chgData name="Gabby Hart" userId="5e40991e-12a8-49e6-b822-d291b78772eb" providerId="ADAL" clId="{078DB5B4-FD58-4D7A-8CD1-87F5E58D8764}" dt="2024-04-19T03:50:24.081" v="244" actId="2696"/>
        <pc:sldMkLst>
          <pc:docMk/>
          <pc:sldMk cId="1468245440" sldId="601"/>
        </pc:sldMkLst>
      </pc:sldChg>
      <pc:sldChg chg="add del">
        <pc:chgData name="Gabby Hart" userId="5e40991e-12a8-49e6-b822-d291b78772eb" providerId="ADAL" clId="{078DB5B4-FD58-4D7A-8CD1-87F5E58D8764}" dt="2024-04-19T03:50:24.081" v="244" actId="2696"/>
        <pc:sldMkLst>
          <pc:docMk/>
          <pc:sldMk cId="3530132211" sldId="602"/>
        </pc:sldMkLst>
      </pc:sldChg>
      <pc:sldMasterChg chg="addSldLayout delSldLayout">
        <pc:chgData name="Gabby Hart" userId="5e40991e-12a8-49e6-b822-d291b78772eb" providerId="ADAL" clId="{078DB5B4-FD58-4D7A-8CD1-87F5E58D8764}" dt="2024-04-19T03:50:24.081" v="244" actId="2696"/>
        <pc:sldMasterMkLst>
          <pc:docMk/>
          <pc:sldMasterMk cId="0" sldId="2147483648"/>
        </pc:sldMasterMkLst>
        <pc:sldLayoutChg chg="add del">
          <pc:chgData name="Gabby Hart" userId="5e40991e-12a8-49e6-b822-d291b78772eb" providerId="ADAL" clId="{078DB5B4-FD58-4D7A-8CD1-87F5E58D8764}" dt="2024-04-19T03:50:24.081" v="244" actId="2696"/>
          <pc:sldLayoutMkLst>
            <pc:docMk/>
            <pc:sldMasterMk cId="0" sldId="2147483648"/>
            <pc:sldLayoutMk cId="835792893" sldId="2147483662"/>
          </pc:sldLayoutMkLst>
        </pc:sldLayoutChg>
      </pc:sldMasterChg>
    </pc:docChg>
  </pc:docChgLst>
  <pc:docChgLst>
    <pc:chgData name="Matt Goebel" userId="10b486ff-9453-43fe-b149-c9ff1fdfcfd7" providerId="ADAL" clId="{4ED4EAAD-BB41-4D3F-8E00-2D01BEEB3000}"/>
    <pc:docChg chg="addSld delSld modSld">
      <pc:chgData name="Matt Goebel" userId="10b486ff-9453-43fe-b149-c9ff1fdfcfd7" providerId="ADAL" clId="{4ED4EAAD-BB41-4D3F-8E00-2D01BEEB3000}" dt="2024-04-19T19:06:26.703" v="38"/>
      <pc:docMkLst>
        <pc:docMk/>
      </pc:docMkLst>
      <pc:sldChg chg="modSp mod">
        <pc:chgData name="Matt Goebel" userId="10b486ff-9453-43fe-b149-c9ff1fdfcfd7" providerId="ADAL" clId="{4ED4EAAD-BB41-4D3F-8E00-2D01BEEB3000}" dt="2024-04-19T18:07:26.226" v="35" actId="20577"/>
        <pc:sldMkLst>
          <pc:docMk/>
          <pc:sldMk cId="528242501" sldId="317"/>
        </pc:sldMkLst>
        <pc:spChg chg="mod">
          <ac:chgData name="Matt Goebel" userId="10b486ff-9453-43fe-b149-c9ff1fdfcfd7" providerId="ADAL" clId="{4ED4EAAD-BB41-4D3F-8E00-2D01BEEB3000}" dt="2024-04-19T18:07:26.226" v="35" actId="20577"/>
          <ac:spMkLst>
            <pc:docMk/>
            <pc:sldMk cId="528242501" sldId="317"/>
            <ac:spMk id="6" creationId="{00000000-0000-0000-0000-000000000000}"/>
          </ac:spMkLst>
        </pc:spChg>
      </pc:sldChg>
      <pc:sldChg chg="add">
        <pc:chgData name="Matt Goebel" userId="10b486ff-9453-43fe-b149-c9ff1fdfcfd7" providerId="ADAL" clId="{4ED4EAAD-BB41-4D3F-8E00-2D01BEEB3000}" dt="2024-04-19T19:06:26.703" v="38"/>
        <pc:sldMkLst>
          <pc:docMk/>
          <pc:sldMk cId="4059969703" sldId="389"/>
        </pc:sldMkLst>
      </pc:sldChg>
      <pc:sldChg chg="add">
        <pc:chgData name="Matt Goebel" userId="10b486ff-9453-43fe-b149-c9ff1fdfcfd7" providerId="ADAL" clId="{4ED4EAAD-BB41-4D3F-8E00-2D01BEEB3000}" dt="2024-04-19T19:06:26.703" v="38"/>
        <pc:sldMkLst>
          <pc:docMk/>
          <pc:sldMk cId="817064256" sldId="393"/>
        </pc:sldMkLst>
      </pc:sldChg>
      <pc:sldChg chg="add">
        <pc:chgData name="Matt Goebel" userId="10b486ff-9453-43fe-b149-c9ff1fdfcfd7" providerId="ADAL" clId="{4ED4EAAD-BB41-4D3F-8E00-2D01BEEB3000}" dt="2024-04-19T19:06:26.703" v="38"/>
        <pc:sldMkLst>
          <pc:docMk/>
          <pc:sldMk cId="315990" sldId="396"/>
        </pc:sldMkLst>
      </pc:sldChg>
      <pc:sldChg chg="add">
        <pc:chgData name="Matt Goebel" userId="10b486ff-9453-43fe-b149-c9ff1fdfcfd7" providerId="ADAL" clId="{4ED4EAAD-BB41-4D3F-8E00-2D01BEEB3000}" dt="2024-04-19T19:06:26.703" v="38"/>
        <pc:sldMkLst>
          <pc:docMk/>
          <pc:sldMk cId="1106657232" sldId="421"/>
        </pc:sldMkLst>
      </pc:sldChg>
      <pc:sldChg chg="add">
        <pc:chgData name="Matt Goebel" userId="10b486ff-9453-43fe-b149-c9ff1fdfcfd7" providerId="ADAL" clId="{4ED4EAAD-BB41-4D3F-8E00-2D01BEEB3000}" dt="2024-04-19T19:06:26.703" v="38"/>
        <pc:sldMkLst>
          <pc:docMk/>
          <pc:sldMk cId="2617099816" sldId="424"/>
        </pc:sldMkLst>
      </pc:sldChg>
      <pc:sldChg chg="add">
        <pc:chgData name="Matt Goebel" userId="10b486ff-9453-43fe-b149-c9ff1fdfcfd7" providerId="ADAL" clId="{4ED4EAAD-BB41-4D3F-8E00-2D01BEEB3000}" dt="2024-04-19T19:06:26.703" v="38"/>
        <pc:sldMkLst>
          <pc:docMk/>
          <pc:sldMk cId="2142047656" sldId="434"/>
        </pc:sldMkLst>
      </pc:sldChg>
      <pc:sldChg chg="add">
        <pc:chgData name="Matt Goebel" userId="10b486ff-9453-43fe-b149-c9ff1fdfcfd7" providerId="ADAL" clId="{4ED4EAAD-BB41-4D3F-8E00-2D01BEEB3000}" dt="2024-04-19T19:06:26.703" v="38"/>
        <pc:sldMkLst>
          <pc:docMk/>
          <pc:sldMk cId="17829353" sldId="435"/>
        </pc:sldMkLst>
      </pc:sldChg>
      <pc:sldChg chg="add">
        <pc:chgData name="Matt Goebel" userId="10b486ff-9453-43fe-b149-c9ff1fdfcfd7" providerId="ADAL" clId="{4ED4EAAD-BB41-4D3F-8E00-2D01BEEB3000}" dt="2024-04-19T19:06:26.703" v="38"/>
        <pc:sldMkLst>
          <pc:docMk/>
          <pc:sldMk cId="947324912" sldId="436"/>
        </pc:sldMkLst>
      </pc:sldChg>
      <pc:sldChg chg="add">
        <pc:chgData name="Matt Goebel" userId="10b486ff-9453-43fe-b149-c9ff1fdfcfd7" providerId="ADAL" clId="{4ED4EAAD-BB41-4D3F-8E00-2D01BEEB3000}" dt="2024-04-19T19:06:26.703" v="38"/>
        <pc:sldMkLst>
          <pc:docMk/>
          <pc:sldMk cId="1300312704" sldId="437"/>
        </pc:sldMkLst>
      </pc:sldChg>
      <pc:sldChg chg="add">
        <pc:chgData name="Matt Goebel" userId="10b486ff-9453-43fe-b149-c9ff1fdfcfd7" providerId="ADAL" clId="{4ED4EAAD-BB41-4D3F-8E00-2D01BEEB3000}" dt="2024-04-19T19:06:26.703" v="38"/>
        <pc:sldMkLst>
          <pc:docMk/>
          <pc:sldMk cId="3648692263" sldId="440"/>
        </pc:sldMkLst>
      </pc:sldChg>
      <pc:sldChg chg="add">
        <pc:chgData name="Matt Goebel" userId="10b486ff-9453-43fe-b149-c9ff1fdfcfd7" providerId="ADAL" clId="{4ED4EAAD-BB41-4D3F-8E00-2D01BEEB3000}" dt="2024-04-19T19:06:26.703" v="38"/>
        <pc:sldMkLst>
          <pc:docMk/>
          <pc:sldMk cId="3956022456" sldId="446"/>
        </pc:sldMkLst>
      </pc:sldChg>
      <pc:sldChg chg="add">
        <pc:chgData name="Matt Goebel" userId="10b486ff-9453-43fe-b149-c9ff1fdfcfd7" providerId="ADAL" clId="{4ED4EAAD-BB41-4D3F-8E00-2D01BEEB3000}" dt="2024-04-19T19:06:26.703" v="38"/>
        <pc:sldMkLst>
          <pc:docMk/>
          <pc:sldMk cId="2156925266" sldId="447"/>
        </pc:sldMkLst>
      </pc:sldChg>
      <pc:sldChg chg="add">
        <pc:chgData name="Matt Goebel" userId="10b486ff-9453-43fe-b149-c9ff1fdfcfd7" providerId="ADAL" clId="{4ED4EAAD-BB41-4D3F-8E00-2D01BEEB3000}" dt="2024-04-19T19:06:26.703" v="38"/>
        <pc:sldMkLst>
          <pc:docMk/>
          <pc:sldMk cId="204359993" sldId="448"/>
        </pc:sldMkLst>
      </pc:sldChg>
      <pc:sldChg chg="add">
        <pc:chgData name="Matt Goebel" userId="10b486ff-9453-43fe-b149-c9ff1fdfcfd7" providerId="ADAL" clId="{4ED4EAAD-BB41-4D3F-8E00-2D01BEEB3000}" dt="2024-04-19T19:06:26.703" v="38"/>
        <pc:sldMkLst>
          <pc:docMk/>
          <pc:sldMk cId="2587670598" sldId="449"/>
        </pc:sldMkLst>
      </pc:sldChg>
      <pc:sldChg chg="add">
        <pc:chgData name="Matt Goebel" userId="10b486ff-9453-43fe-b149-c9ff1fdfcfd7" providerId="ADAL" clId="{4ED4EAAD-BB41-4D3F-8E00-2D01BEEB3000}" dt="2024-04-19T19:06:26.703" v="38"/>
        <pc:sldMkLst>
          <pc:docMk/>
          <pc:sldMk cId="2510514291" sldId="450"/>
        </pc:sldMkLst>
      </pc:sldChg>
      <pc:sldChg chg="add">
        <pc:chgData name="Matt Goebel" userId="10b486ff-9453-43fe-b149-c9ff1fdfcfd7" providerId="ADAL" clId="{4ED4EAAD-BB41-4D3F-8E00-2D01BEEB3000}" dt="2024-04-19T19:06:26.703" v="38"/>
        <pc:sldMkLst>
          <pc:docMk/>
          <pc:sldMk cId="1623623256" sldId="451"/>
        </pc:sldMkLst>
      </pc:sldChg>
      <pc:sldChg chg="add">
        <pc:chgData name="Matt Goebel" userId="10b486ff-9453-43fe-b149-c9ff1fdfcfd7" providerId="ADAL" clId="{4ED4EAAD-BB41-4D3F-8E00-2D01BEEB3000}" dt="2024-04-19T19:06:26.703" v="38"/>
        <pc:sldMkLst>
          <pc:docMk/>
          <pc:sldMk cId="925725459" sldId="452"/>
        </pc:sldMkLst>
      </pc:sldChg>
      <pc:sldChg chg="add">
        <pc:chgData name="Matt Goebel" userId="10b486ff-9453-43fe-b149-c9ff1fdfcfd7" providerId="ADAL" clId="{4ED4EAAD-BB41-4D3F-8E00-2D01BEEB3000}" dt="2024-04-19T19:06:26.703" v="38"/>
        <pc:sldMkLst>
          <pc:docMk/>
          <pc:sldMk cId="2690970956" sldId="453"/>
        </pc:sldMkLst>
      </pc:sldChg>
      <pc:sldChg chg="add">
        <pc:chgData name="Matt Goebel" userId="10b486ff-9453-43fe-b149-c9ff1fdfcfd7" providerId="ADAL" clId="{4ED4EAAD-BB41-4D3F-8E00-2D01BEEB3000}" dt="2024-04-19T19:06:26.703" v="38"/>
        <pc:sldMkLst>
          <pc:docMk/>
          <pc:sldMk cId="1262727110" sldId="454"/>
        </pc:sldMkLst>
      </pc:sldChg>
      <pc:sldChg chg="add">
        <pc:chgData name="Matt Goebel" userId="10b486ff-9453-43fe-b149-c9ff1fdfcfd7" providerId="ADAL" clId="{4ED4EAAD-BB41-4D3F-8E00-2D01BEEB3000}" dt="2024-04-19T19:06:26.703" v="38"/>
        <pc:sldMkLst>
          <pc:docMk/>
          <pc:sldMk cId="4010176537" sldId="455"/>
        </pc:sldMkLst>
      </pc:sldChg>
      <pc:sldChg chg="add">
        <pc:chgData name="Matt Goebel" userId="10b486ff-9453-43fe-b149-c9ff1fdfcfd7" providerId="ADAL" clId="{4ED4EAAD-BB41-4D3F-8E00-2D01BEEB3000}" dt="2024-04-19T19:06:26.703" v="38"/>
        <pc:sldMkLst>
          <pc:docMk/>
          <pc:sldMk cId="1668531761" sldId="456"/>
        </pc:sldMkLst>
      </pc:sldChg>
      <pc:sldChg chg="add">
        <pc:chgData name="Matt Goebel" userId="10b486ff-9453-43fe-b149-c9ff1fdfcfd7" providerId="ADAL" clId="{4ED4EAAD-BB41-4D3F-8E00-2D01BEEB3000}" dt="2024-04-19T19:06:26.703" v="38"/>
        <pc:sldMkLst>
          <pc:docMk/>
          <pc:sldMk cId="3314110348" sldId="457"/>
        </pc:sldMkLst>
      </pc:sldChg>
      <pc:sldChg chg="add">
        <pc:chgData name="Matt Goebel" userId="10b486ff-9453-43fe-b149-c9ff1fdfcfd7" providerId="ADAL" clId="{4ED4EAAD-BB41-4D3F-8E00-2D01BEEB3000}" dt="2024-04-19T19:06:26.703" v="38"/>
        <pc:sldMkLst>
          <pc:docMk/>
          <pc:sldMk cId="2059268561" sldId="458"/>
        </pc:sldMkLst>
      </pc:sldChg>
      <pc:sldChg chg="add">
        <pc:chgData name="Matt Goebel" userId="10b486ff-9453-43fe-b149-c9ff1fdfcfd7" providerId="ADAL" clId="{4ED4EAAD-BB41-4D3F-8E00-2D01BEEB3000}" dt="2024-04-19T19:06:26.703" v="38"/>
        <pc:sldMkLst>
          <pc:docMk/>
          <pc:sldMk cId="917897043" sldId="459"/>
        </pc:sldMkLst>
      </pc:sldChg>
      <pc:sldChg chg="add">
        <pc:chgData name="Matt Goebel" userId="10b486ff-9453-43fe-b149-c9ff1fdfcfd7" providerId="ADAL" clId="{4ED4EAAD-BB41-4D3F-8E00-2D01BEEB3000}" dt="2024-04-19T19:06:26.703" v="38"/>
        <pc:sldMkLst>
          <pc:docMk/>
          <pc:sldMk cId="929601910" sldId="461"/>
        </pc:sldMkLst>
      </pc:sldChg>
      <pc:sldChg chg="del">
        <pc:chgData name="Matt Goebel" userId="10b486ff-9453-43fe-b149-c9ff1fdfcfd7" providerId="ADAL" clId="{4ED4EAAD-BB41-4D3F-8E00-2D01BEEB3000}" dt="2024-04-19T18:31:39.676" v="37" actId="47"/>
        <pc:sldMkLst>
          <pc:docMk/>
          <pc:sldMk cId="768503585" sldId="569"/>
        </pc:sldMkLst>
      </pc:sldChg>
      <pc:sldChg chg="add">
        <pc:chgData name="Matt Goebel" userId="10b486ff-9453-43fe-b149-c9ff1fdfcfd7" providerId="ADAL" clId="{4ED4EAAD-BB41-4D3F-8E00-2D01BEEB3000}" dt="2024-04-19T18:31:37.606" v="36"/>
        <pc:sldMkLst>
          <pc:docMk/>
          <pc:sldMk cId="462724030" sldId="60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5137"/>
          </a:xfrm>
          <a:prstGeom prst="rect">
            <a:avLst/>
          </a:prstGeom>
        </p:spPr>
        <p:txBody>
          <a:bodyPr vert="horz" lIns="94837" tIns="47418" rIns="94837" bIns="47418" rtlCol="0"/>
          <a:lstStyle>
            <a:lvl1pPr algn="l">
              <a:defRPr sz="1200"/>
            </a:lvl1pPr>
          </a:lstStyle>
          <a:p>
            <a:endParaRPr lang="en-US"/>
          </a:p>
        </p:txBody>
      </p:sp>
      <p:sp>
        <p:nvSpPr>
          <p:cNvPr id="3" name="Date Placeholder 2"/>
          <p:cNvSpPr>
            <a:spLocks noGrp="1"/>
          </p:cNvSpPr>
          <p:nvPr>
            <p:ph type="dt" sz="quarter" idx="1"/>
          </p:nvPr>
        </p:nvSpPr>
        <p:spPr>
          <a:xfrm>
            <a:off x="3970340" y="1"/>
            <a:ext cx="3038475" cy="465137"/>
          </a:xfrm>
          <a:prstGeom prst="rect">
            <a:avLst/>
          </a:prstGeom>
        </p:spPr>
        <p:txBody>
          <a:bodyPr vert="horz" lIns="94837" tIns="47418" rIns="94837" bIns="47418" rtlCol="0"/>
          <a:lstStyle>
            <a:lvl1pPr algn="r">
              <a:defRPr sz="1200"/>
            </a:lvl1pPr>
          </a:lstStyle>
          <a:p>
            <a:fld id="{79E431E5-DA5C-4CBA-864D-745B3653CA01}" type="datetimeFigureOut">
              <a:rPr lang="en-US" smtClean="0"/>
              <a:t>4/23/2024</a:t>
            </a:fld>
            <a:endParaRPr lang="en-US"/>
          </a:p>
        </p:txBody>
      </p:sp>
      <p:sp>
        <p:nvSpPr>
          <p:cNvPr id="4" name="Footer Placeholder 3"/>
          <p:cNvSpPr>
            <a:spLocks noGrp="1"/>
          </p:cNvSpPr>
          <p:nvPr>
            <p:ph type="ftr" sz="quarter" idx="2"/>
          </p:nvPr>
        </p:nvSpPr>
        <p:spPr>
          <a:xfrm>
            <a:off x="2" y="8829677"/>
            <a:ext cx="3038475" cy="465137"/>
          </a:xfrm>
          <a:prstGeom prst="rect">
            <a:avLst/>
          </a:prstGeom>
        </p:spPr>
        <p:txBody>
          <a:bodyPr vert="horz" lIns="94837" tIns="47418" rIns="94837" bIns="47418" rtlCol="0" anchor="b"/>
          <a:lstStyle>
            <a:lvl1pPr algn="l">
              <a:defRPr sz="1200"/>
            </a:lvl1pPr>
          </a:lstStyle>
          <a:p>
            <a:endParaRPr lang="en-US"/>
          </a:p>
        </p:txBody>
      </p:sp>
      <p:sp>
        <p:nvSpPr>
          <p:cNvPr id="5" name="Slide Number Placeholder 4"/>
          <p:cNvSpPr>
            <a:spLocks noGrp="1"/>
          </p:cNvSpPr>
          <p:nvPr>
            <p:ph type="sldNum" sz="quarter" idx="3"/>
          </p:nvPr>
        </p:nvSpPr>
        <p:spPr>
          <a:xfrm>
            <a:off x="3970340" y="8829677"/>
            <a:ext cx="3038475" cy="465137"/>
          </a:xfrm>
          <a:prstGeom prst="rect">
            <a:avLst/>
          </a:prstGeom>
        </p:spPr>
        <p:txBody>
          <a:bodyPr vert="horz" lIns="94837" tIns="47418" rIns="94837" bIns="47418" rtlCol="0" anchor="b"/>
          <a:lstStyle>
            <a:lvl1pPr algn="r">
              <a:defRPr sz="1200"/>
            </a:lvl1pPr>
          </a:lstStyle>
          <a:p>
            <a:fld id="{07F0B6E6-38D2-4751-81C4-8922BFB29914}" type="slidenum">
              <a:rPr lang="en-US" smtClean="0"/>
              <a:t>‹#›</a:t>
            </a:fld>
            <a:endParaRPr lang="en-US"/>
          </a:p>
        </p:txBody>
      </p:sp>
    </p:spTree>
    <p:extLst>
      <p:ext uri="{BB962C8B-B14F-4D97-AF65-F5344CB8AC3E}">
        <p14:creationId xmlns:p14="http://schemas.microsoft.com/office/powerpoint/2010/main" val="2767009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5137"/>
          </a:xfrm>
          <a:prstGeom prst="rect">
            <a:avLst/>
          </a:prstGeom>
        </p:spPr>
        <p:txBody>
          <a:bodyPr vert="horz" lIns="94837" tIns="47418" rIns="94837" bIns="47418" rtlCol="0"/>
          <a:lstStyle>
            <a:lvl1pPr algn="l">
              <a:defRPr sz="1200"/>
            </a:lvl1pPr>
          </a:lstStyle>
          <a:p>
            <a:endParaRPr lang="en-US"/>
          </a:p>
        </p:txBody>
      </p:sp>
      <p:sp>
        <p:nvSpPr>
          <p:cNvPr id="3" name="Date Placeholder 2"/>
          <p:cNvSpPr>
            <a:spLocks noGrp="1"/>
          </p:cNvSpPr>
          <p:nvPr>
            <p:ph type="dt" idx="1"/>
          </p:nvPr>
        </p:nvSpPr>
        <p:spPr>
          <a:xfrm>
            <a:off x="3970340" y="1"/>
            <a:ext cx="3038475" cy="465137"/>
          </a:xfrm>
          <a:prstGeom prst="rect">
            <a:avLst/>
          </a:prstGeom>
        </p:spPr>
        <p:txBody>
          <a:bodyPr vert="horz" lIns="94837" tIns="47418" rIns="94837" bIns="47418" rtlCol="0"/>
          <a:lstStyle>
            <a:lvl1pPr algn="r">
              <a:defRPr sz="1200"/>
            </a:lvl1pPr>
          </a:lstStyle>
          <a:p>
            <a:fld id="{08703A74-8B10-4F3A-9760-C487CB9B38B7}" type="datetimeFigureOut">
              <a:rPr lang="en-US" smtClean="0"/>
              <a:t>4/23/2024</a:t>
            </a:fld>
            <a:endParaRPr lang="en-US"/>
          </a:p>
        </p:txBody>
      </p:sp>
      <p:sp>
        <p:nvSpPr>
          <p:cNvPr id="4" name="Slide Image Placeholder 3"/>
          <p:cNvSpPr>
            <a:spLocks noGrp="1" noRot="1" noChangeAspect="1"/>
          </p:cNvSpPr>
          <p:nvPr>
            <p:ph type="sldImg" idx="2"/>
          </p:nvPr>
        </p:nvSpPr>
        <p:spPr>
          <a:xfrm>
            <a:off x="406400" y="695325"/>
            <a:ext cx="6197600" cy="3486150"/>
          </a:xfrm>
          <a:prstGeom prst="rect">
            <a:avLst/>
          </a:prstGeom>
          <a:noFill/>
          <a:ln w="12700">
            <a:solidFill>
              <a:prstClr val="black"/>
            </a:solidFill>
          </a:ln>
        </p:spPr>
        <p:txBody>
          <a:bodyPr vert="horz" lIns="94837" tIns="47418" rIns="94837" bIns="47418" rtlCol="0" anchor="ctr"/>
          <a:lstStyle/>
          <a:p>
            <a:endParaRPr lang="en-US"/>
          </a:p>
        </p:txBody>
      </p:sp>
      <p:sp>
        <p:nvSpPr>
          <p:cNvPr id="5" name="Notes Placeholder 4"/>
          <p:cNvSpPr>
            <a:spLocks noGrp="1"/>
          </p:cNvSpPr>
          <p:nvPr>
            <p:ph type="body" sz="quarter" idx="3"/>
          </p:nvPr>
        </p:nvSpPr>
        <p:spPr>
          <a:xfrm>
            <a:off x="701676" y="4416425"/>
            <a:ext cx="5607051" cy="4183064"/>
          </a:xfrm>
          <a:prstGeom prst="rect">
            <a:avLst/>
          </a:prstGeom>
        </p:spPr>
        <p:txBody>
          <a:bodyPr vert="horz" lIns="94837" tIns="47418" rIns="94837" bIns="474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677"/>
            <a:ext cx="3038475" cy="465137"/>
          </a:xfrm>
          <a:prstGeom prst="rect">
            <a:avLst/>
          </a:prstGeom>
        </p:spPr>
        <p:txBody>
          <a:bodyPr vert="horz" lIns="94837" tIns="47418" rIns="94837" bIns="47418" rtlCol="0" anchor="b"/>
          <a:lstStyle>
            <a:lvl1pPr algn="l">
              <a:defRPr sz="1200"/>
            </a:lvl1pPr>
          </a:lstStyle>
          <a:p>
            <a:endParaRPr lang="en-US"/>
          </a:p>
        </p:txBody>
      </p:sp>
      <p:sp>
        <p:nvSpPr>
          <p:cNvPr id="7" name="Slide Number Placeholder 6"/>
          <p:cNvSpPr>
            <a:spLocks noGrp="1"/>
          </p:cNvSpPr>
          <p:nvPr>
            <p:ph type="sldNum" sz="quarter" idx="5"/>
          </p:nvPr>
        </p:nvSpPr>
        <p:spPr>
          <a:xfrm>
            <a:off x="3970340" y="8829677"/>
            <a:ext cx="3038475" cy="465137"/>
          </a:xfrm>
          <a:prstGeom prst="rect">
            <a:avLst/>
          </a:prstGeom>
        </p:spPr>
        <p:txBody>
          <a:bodyPr vert="horz" lIns="94837" tIns="47418" rIns="94837" bIns="47418" rtlCol="0" anchor="b"/>
          <a:lstStyle>
            <a:lvl1pPr algn="r">
              <a:defRPr sz="1200"/>
            </a:lvl1pPr>
          </a:lstStyle>
          <a:p>
            <a:fld id="{09C63705-E9D6-46C1-8E7C-C493CCF17F9B}" type="slidenum">
              <a:rPr lang="en-US" smtClean="0"/>
              <a:t>‹#›</a:t>
            </a:fld>
            <a:endParaRPr lang="en-US"/>
          </a:p>
        </p:txBody>
      </p:sp>
    </p:spTree>
    <p:extLst>
      <p:ext uri="{BB962C8B-B14F-4D97-AF65-F5344CB8AC3E}">
        <p14:creationId xmlns:p14="http://schemas.microsoft.com/office/powerpoint/2010/main" val="590143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3705-E9D6-46C1-8E7C-C493CCF17F9B}" type="slidenum">
              <a:rPr lang="en-US" smtClean="0"/>
              <a:t>1</a:t>
            </a:fld>
            <a:endParaRPr lang="en-US"/>
          </a:p>
        </p:txBody>
      </p:sp>
    </p:spTree>
    <p:extLst>
      <p:ext uri="{BB962C8B-B14F-4D97-AF65-F5344CB8AC3E}">
        <p14:creationId xmlns:p14="http://schemas.microsoft.com/office/powerpoint/2010/main" val="1768860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3705-E9D6-46C1-8E7C-C493CCF17F9B}" type="slidenum">
              <a:rPr lang="en-US" smtClean="0"/>
              <a:t>58</a:t>
            </a:fld>
            <a:endParaRPr lang="en-US"/>
          </a:p>
        </p:txBody>
      </p:sp>
    </p:spTree>
    <p:extLst>
      <p:ext uri="{BB962C8B-B14F-4D97-AF65-F5344CB8AC3E}">
        <p14:creationId xmlns:p14="http://schemas.microsoft.com/office/powerpoint/2010/main" val="2424757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3705-E9D6-46C1-8E7C-C493CCF17F9B}" type="slidenum">
              <a:rPr lang="en-US" smtClean="0"/>
              <a:t>59</a:t>
            </a:fld>
            <a:endParaRPr lang="en-US"/>
          </a:p>
        </p:txBody>
      </p:sp>
    </p:spTree>
    <p:extLst>
      <p:ext uri="{BB962C8B-B14F-4D97-AF65-F5344CB8AC3E}">
        <p14:creationId xmlns:p14="http://schemas.microsoft.com/office/powerpoint/2010/main" val="3534855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3705-E9D6-46C1-8E7C-C493CCF17F9B}" type="slidenum">
              <a:rPr lang="en-US" smtClean="0"/>
              <a:t>2</a:t>
            </a:fld>
            <a:endParaRPr lang="en-US"/>
          </a:p>
        </p:txBody>
      </p:sp>
    </p:spTree>
    <p:extLst>
      <p:ext uri="{BB962C8B-B14F-4D97-AF65-F5344CB8AC3E}">
        <p14:creationId xmlns:p14="http://schemas.microsoft.com/office/powerpoint/2010/main" val="3938375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3705-E9D6-46C1-8E7C-C493CCF17F9B}" type="slidenum">
              <a:rPr lang="en-US" smtClean="0"/>
              <a:t>3</a:t>
            </a:fld>
            <a:endParaRPr lang="en-US"/>
          </a:p>
        </p:txBody>
      </p:sp>
    </p:spTree>
    <p:extLst>
      <p:ext uri="{BB962C8B-B14F-4D97-AF65-F5344CB8AC3E}">
        <p14:creationId xmlns:p14="http://schemas.microsoft.com/office/powerpoint/2010/main" val="3746066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295ED-0D82-1C1B-BF82-5090341B8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329421-9731-452D-C696-321DD6BD5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52D58-882F-08F7-D85D-9E22E9B5C7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A27DF3-F629-C7DE-7BF2-3794B7315FF4}"/>
              </a:ext>
            </a:extLst>
          </p:cNvPr>
          <p:cNvSpPr>
            <a:spLocks noGrp="1"/>
          </p:cNvSpPr>
          <p:nvPr>
            <p:ph type="sldNum" sz="quarter" idx="5"/>
          </p:nvPr>
        </p:nvSpPr>
        <p:spPr/>
        <p:txBody>
          <a:bodyPr/>
          <a:lstStyle/>
          <a:p>
            <a:fld id="{09C63705-E9D6-46C1-8E7C-C493CCF17F9B}" type="slidenum">
              <a:rPr lang="en-US" smtClean="0"/>
              <a:t>6</a:t>
            </a:fld>
            <a:endParaRPr lang="en-US"/>
          </a:p>
        </p:txBody>
      </p:sp>
    </p:spTree>
    <p:extLst>
      <p:ext uri="{BB962C8B-B14F-4D97-AF65-F5344CB8AC3E}">
        <p14:creationId xmlns:p14="http://schemas.microsoft.com/office/powerpoint/2010/main" val="316551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EE279-179A-917E-217F-3A19DDC92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0D936-8550-0D80-9E65-427AC0CC2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D88959-C15C-92C6-26AE-F1AA177A0D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47B44E-5CB5-3809-9307-E434CBBF39C9}"/>
              </a:ext>
            </a:extLst>
          </p:cNvPr>
          <p:cNvSpPr>
            <a:spLocks noGrp="1"/>
          </p:cNvSpPr>
          <p:nvPr>
            <p:ph type="sldNum" sz="quarter" idx="5"/>
          </p:nvPr>
        </p:nvSpPr>
        <p:spPr/>
        <p:txBody>
          <a:bodyPr/>
          <a:lstStyle/>
          <a:p>
            <a:fld id="{09C63705-E9D6-46C1-8E7C-C493CCF17F9B}" type="slidenum">
              <a:rPr lang="en-US" smtClean="0"/>
              <a:t>7</a:t>
            </a:fld>
            <a:endParaRPr lang="en-US"/>
          </a:p>
        </p:txBody>
      </p:sp>
    </p:spTree>
    <p:extLst>
      <p:ext uri="{BB962C8B-B14F-4D97-AF65-F5344CB8AC3E}">
        <p14:creationId xmlns:p14="http://schemas.microsoft.com/office/powerpoint/2010/main" val="809866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C63705-E9D6-46C1-8E7C-C493CCF17F9B}" type="slidenum">
              <a:rPr lang="en-US" smtClean="0"/>
              <a:t>29</a:t>
            </a:fld>
            <a:endParaRPr lang="en-US"/>
          </a:p>
        </p:txBody>
      </p:sp>
    </p:spTree>
    <p:extLst>
      <p:ext uri="{BB962C8B-B14F-4D97-AF65-F5344CB8AC3E}">
        <p14:creationId xmlns:p14="http://schemas.microsoft.com/office/powerpoint/2010/main" val="3248951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Tareq</a:t>
            </a:r>
          </a:p>
        </p:txBody>
      </p:sp>
      <p:sp>
        <p:nvSpPr>
          <p:cNvPr id="4" name="Slide Number Placeholder 3"/>
          <p:cNvSpPr>
            <a:spLocks noGrp="1"/>
          </p:cNvSpPr>
          <p:nvPr>
            <p:ph type="sldNum" sz="quarter" idx="10"/>
          </p:nvPr>
        </p:nvSpPr>
        <p:spPr/>
        <p:txBody>
          <a:bodyPr/>
          <a:lstStyle/>
          <a:p>
            <a:fld id="{09C63705-E9D6-46C1-8E7C-C493CCF17F9B}" type="slidenum">
              <a:rPr lang="en-US" smtClean="0"/>
              <a:t>32</a:t>
            </a:fld>
            <a:endParaRPr lang="en-US" dirty="0"/>
          </a:p>
        </p:txBody>
      </p:sp>
    </p:spTree>
    <p:extLst>
      <p:ext uri="{BB962C8B-B14F-4D97-AF65-F5344CB8AC3E}">
        <p14:creationId xmlns:p14="http://schemas.microsoft.com/office/powerpoint/2010/main" val="1589642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Tareq</a:t>
            </a:r>
          </a:p>
        </p:txBody>
      </p:sp>
      <p:sp>
        <p:nvSpPr>
          <p:cNvPr id="4" name="Slide Number Placeholder 3"/>
          <p:cNvSpPr>
            <a:spLocks noGrp="1"/>
          </p:cNvSpPr>
          <p:nvPr>
            <p:ph type="sldNum" sz="quarter" idx="10"/>
          </p:nvPr>
        </p:nvSpPr>
        <p:spPr/>
        <p:txBody>
          <a:bodyPr/>
          <a:lstStyle/>
          <a:p>
            <a:fld id="{09C63705-E9D6-46C1-8E7C-C493CCF17F9B}" type="slidenum">
              <a:rPr lang="en-US" smtClean="0"/>
              <a:t>45</a:t>
            </a:fld>
            <a:endParaRPr lang="en-US" dirty="0"/>
          </a:p>
        </p:txBody>
      </p:sp>
    </p:spTree>
    <p:extLst>
      <p:ext uri="{BB962C8B-B14F-4D97-AF65-F5344CB8AC3E}">
        <p14:creationId xmlns:p14="http://schemas.microsoft.com/office/powerpoint/2010/main" val="692561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3AAC7-A92E-8201-8BBA-04E855153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FCB0E-721B-6B45-2000-720288776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973A2-7C09-2196-79F4-F17F857B09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4ABFE7-6A61-A31F-6DBD-109D4C47DC14}"/>
              </a:ext>
            </a:extLst>
          </p:cNvPr>
          <p:cNvSpPr>
            <a:spLocks noGrp="1"/>
          </p:cNvSpPr>
          <p:nvPr>
            <p:ph type="sldNum" sz="quarter" idx="5"/>
          </p:nvPr>
        </p:nvSpPr>
        <p:spPr/>
        <p:txBody>
          <a:bodyPr/>
          <a:lstStyle/>
          <a:p>
            <a:fld id="{09C63705-E9D6-46C1-8E7C-C493CCF17F9B}" type="slidenum">
              <a:rPr lang="en-US" smtClean="0"/>
              <a:t>56</a:t>
            </a:fld>
            <a:endParaRPr lang="en-US"/>
          </a:p>
        </p:txBody>
      </p:sp>
    </p:spTree>
    <p:extLst>
      <p:ext uri="{BB962C8B-B14F-4D97-AF65-F5344CB8AC3E}">
        <p14:creationId xmlns:p14="http://schemas.microsoft.com/office/powerpoint/2010/main" val="819665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4779162"/>
            <a:ext cx="7772400" cy="1463040"/>
          </a:xfrm>
        </p:spPr>
        <p:txBody>
          <a:bodyPr anchor="ctr">
            <a:normAutofit/>
          </a:bodyPr>
          <a:lstStyle>
            <a:lvl1pPr algn="r">
              <a:defRPr sz="5000" spc="200" baseline="0">
                <a:solidFill>
                  <a:srgbClr val="3E5356"/>
                </a:solidFill>
                <a:latin typeface="+mj-lt"/>
              </a:defRPr>
            </a:lvl1pPr>
          </a:lstStyle>
          <a:p>
            <a:r>
              <a:rPr lang="en-US"/>
              <a:t>Master title style</a:t>
            </a:r>
          </a:p>
        </p:txBody>
      </p:sp>
      <p:sp>
        <p:nvSpPr>
          <p:cNvPr id="3" name="Subtitle 2"/>
          <p:cNvSpPr>
            <a:spLocks noGrp="1"/>
          </p:cNvSpPr>
          <p:nvPr>
            <p:ph type="subTitle" idx="1" hasCustomPrompt="1"/>
          </p:nvPr>
        </p:nvSpPr>
        <p:spPr>
          <a:xfrm>
            <a:off x="8610600" y="4779162"/>
            <a:ext cx="3200400" cy="1463040"/>
          </a:xfrm>
        </p:spPr>
        <p:txBody>
          <a:bodyPr lIns="91440" rIns="91440" anchor="ctr">
            <a:normAutofit/>
          </a:bodyPr>
          <a:lstStyle>
            <a:lvl1pPr marL="0" indent="0" algn="l">
              <a:lnSpc>
                <a:spcPct val="100000"/>
              </a:lnSpc>
              <a:spcBef>
                <a:spcPts val="0"/>
              </a:spcBef>
              <a:buNone/>
              <a:defRPr sz="24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Master subtitle style</a:t>
            </a:r>
          </a:p>
        </p:txBody>
      </p:sp>
      <p:cxnSp>
        <p:nvCxnSpPr>
          <p:cNvPr id="7" name="Straight Connector 6"/>
          <p:cNvCxnSpPr/>
          <p:nvPr userDrawn="1"/>
        </p:nvCxnSpPr>
        <p:spPr>
          <a:xfrm flipV="1">
            <a:off x="8439567" y="4976194"/>
            <a:ext cx="0" cy="1040447"/>
          </a:xfrm>
          <a:prstGeom prst="line">
            <a:avLst/>
          </a:prstGeom>
          <a:ln w="19050">
            <a:solidFill>
              <a:srgbClr val="3E535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446520"/>
            <a:ext cx="12192000" cy="411480"/>
          </a:xfrm>
          <a:prstGeom prst="rect">
            <a:avLst/>
          </a:prstGeom>
          <a:solidFill>
            <a:srgbClr val="17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0"/>
            <a:ext cx="12192000" cy="1228725"/>
          </a:xfrm>
          <a:prstGeom prst="rect">
            <a:avLst/>
          </a:prstGeom>
          <a:solidFill>
            <a:srgbClr val="17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09802" y="4191"/>
            <a:ext cx="10815447" cy="1499616"/>
          </a:xfrm>
        </p:spPr>
        <p:txBody>
          <a:bodyPr>
            <a:normAutofit/>
          </a:bodyPr>
          <a:lstStyle>
            <a:lvl1pPr>
              <a:defRPr sz="4400">
                <a:solidFill>
                  <a:schemeClr val="bg1"/>
                </a:solidFill>
                <a:latin typeface="+mj-lt"/>
              </a:defRPr>
            </a:lvl1pPr>
          </a:lstStyle>
          <a:p>
            <a:r>
              <a:rPr lang="en-US"/>
              <a:t>Master title style</a:t>
            </a:r>
          </a:p>
        </p:txBody>
      </p:sp>
      <p:sp>
        <p:nvSpPr>
          <p:cNvPr id="3" name="Content Placeholder 2"/>
          <p:cNvSpPr>
            <a:spLocks noGrp="1"/>
          </p:cNvSpPr>
          <p:nvPr>
            <p:ph idx="1"/>
          </p:nvPr>
        </p:nvSpPr>
        <p:spPr>
          <a:xfrm>
            <a:off x="795528" y="1562099"/>
            <a:ext cx="10653522" cy="4562475"/>
          </a:xfrm>
        </p:spPr>
        <p:txBody>
          <a:bodyPr/>
          <a:lstStyle>
            <a:lvl1pPr marL="342900" indent="-342900">
              <a:buFont typeface="Arial" panose="020B0604020202020204" pitchFamily="34" charset="0"/>
              <a:buChar char="•"/>
              <a:defRPr b="1">
                <a:solidFill>
                  <a:schemeClr val="tx1">
                    <a:lumMod val="75000"/>
                    <a:lumOff val="25000"/>
                  </a:schemeClr>
                </a:solidFill>
              </a:defRPr>
            </a:lvl1pPr>
            <a:lvl2pPr marL="685800" indent="-342900">
              <a:lnSpc>
                <a:spcPct val="100000"/>
              </a:lnSpc>
              <a:spcBef>
                <a:spcPts val="600"/>
              </a:spcBef>
              <a:spcAft>
                <a:spcPts val="600"/>
              </a:spcAft>
              <a:buClr>
                <a:srgbClr val="17406D"/>
              </a:buClr>
              <a:buFont typeface="Arial" panose="020B0604020202020204" pitchFamily="34" charset="0"/>
              <a:buChar char="•"/>
              <a:defRPr sz="1800">
                <a:solidFill>
                  <a:schemeClr val="tx1">
                    <a:lumMod val="75000"/>
                    <a:lumOff val="25000"/>
                  </a:schemeClr>
                </a:solidFill>
              </a:defRPr>
            </a:lvl2pPr>
            <a:lvl3pPr marL="457200" indent="-171450">
              <a:buClr>
                <a:srgbClr val="17406D"/>
              </a:buClr>
              <a:buFont typeface="Arial" panose="020B0604020202020204" pitchFamily="34" charset="0"/>
              <a:buChar char="•"/>
              <a:defRPr>
                <a:solidFill>
                  <a:schemeClr val="tx1">
                    <a:lumMod val="75000"/>
                    <a:lumOff val="25000"/>
                  </a:schemeClr>
                </a:solidFill>
              </a:defRPr>
            </a:lvl3pPr>
            <a:lvl4pPr marL="914400" indent="-228600">
              <a:buClr>
                <a:srgbClr val="17406D"/>
              </a:buClr>
              <a:buFont typeface="Arial" panose="020B0604020202020204" pitchFamily="34" charset="0"/>
              <a:buChar char="•"/>
              <a:defRPr>
                <a:solidFill>
                  <a:schemeClr val="tx1">
                    <a:lumMod val="75000"/>
                    <a:lumOff val="25000"/>
                  </a:schemeClr>
                </a:solidFill>
              </a:defRPr>
            </a:lvl4pPr>
            <a:lvl5pPr marL="857250" indent="-217488">
              <a:buClr>
                <a:srgbClr val="17406D"/>
              </a:buClr>
              <a:buFont typeface="Arial" panose="020B0604020202020204" pitchFamily="34" charset="0"/>
              <a:buChar char="•"/>
              <a:defRPr>
                <a:solidFill>
                  <a:schemeClr val="tx1">
                    <a:lumMod val="75000"/>
                    <a:lumOff val="25000"/>
                  </a:schemeClr>
                </a:solidFill>
              </a:defRPr>
            </a:lvl5pPr>
          </a:lstStyle>
          <a:p>
            <a:pPr lvl="0"/>
            <a:r>
              <a:rPr lang="en-US"/>
              <a:t>Click to edit Master text styles</a:t>
            </a:r>
          </a:p>
          <a:p>
            <a:pPr lvl="1"/>
            <a:r>
              <a:rPr lang="en-US"/>
              <a:t>Second level</a:t>
            </a:r>
          </a:p>
          <a:p>
            <a:pPr lvl="3"/>
            <a:r>
              <a:rPr lang="en-US"/>
              <a:t>Third level</a:t>
            </a:r>
          </a:p>
        </p:txBody>
      </p:sp>
      <p:sp>
        <p:nvSpPr>
          <p:cNvPr id="8" name="Footer Placeholder 3"/>
          <p:cNvSpPr>
            <a:spLocks noGrp="1"/>
          </p:cNvSpPr>
          <p:nvPr>
            <p:ph type="ftr" sz="quarter" idx="11"/>
          </p:nvPr>
        </p:nvSpPr>
        <p:spPr>
          <a:xfrm>
            <a:off x="1057274" y="6515100"/>
            <a:ext cx="5679857" cy="274320"/>
          </a:xfrm>
        </p:spPr>
        <p:txBody>
          <a:bodyPr/>
          <a:lstStyle>
            <a:lvl1pPr>
              <a:defRPr sz="1050" b="1">
                <a:solidFill>
                  <a:schemeClr val="bg1"/>
                </a:solidFill>
              </a:defRPr>
            </a:lvl1pPr>
          </a:lstStyle>
          <a:p>
            <a:pPr algn="l"/>
            <a:r>
              <a:rPr lang="en-US"/>
              <a:t>Addison, TX   I  Unified Development Code</a:t>
            </a:r>
          </a:p>
        </p:txBody>
      </p:sp>
      <p:sp>
        <p:nvSpPr>
          <p:cNvPr id="10"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114300" y="6446520"/>
            <a:ext cx="12192000" cy="411480"/>
          </a:xfrm>
          <a:prstGeom prst="rect">
            <a:avLst/>
          </a:prstGeom>
          <a:solidFill>
            <a:srgbClr val="17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0"/>
            <a:ext cx="12192000" cy="1228725"/>
          </a:xfrm>
          <a:prstGeom prst="rect">
            <a:avLst/>
          </a:prstGeom>
          <a:solidFill>
            <a:srgbClr val="72B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09802" y="4191"/>
            <a:ext cx="10815447" cy="1499616"/>
          </a:xfrm>
        </p:spPr>
        <p:txBody>
          <a:bodyPr/>
          <a:lstStyle>
            <a:lvl1pPr>
              <a:defRPr>
                <a:solidFill>
                  <a:schemeClr val="bg1"/>
                </a:solidFill>
                <a:latin typeface="+mj-lt"/>
              </a:defRPr>
            </a:lvl1pPr>
          </a:lstStyle>
          <a:p>
            <a:r>
              <a:rPr lang="en-US"/>
              <a:t>Master title style</a:t>
            </a:r>
          </a:p>
        </p:txBody>
      </p:sp>
      <p:sp>
        <p:nvSpPr>
          <p:cNvPr id="3" name="Content Placeholder 2"/>
          <p:cNvSpPr>
            <a:spLocks noGrp="1"/>
          </p:cNvSpPr>
          <p:nvPr>
            <p:ph idx="1"/>
          </p:nvPr>
        </p:nvSpPr>
        <p:spPr>
          <a:xfrm>
            <a:off x="795528" y="1562099"/>
            <a:ext cx="10653522" cy="4562475"/>
          </a:xfrm>
        </p:spPr>
        <p:txBody>
          <a:bodyPr/>
          <a:lstStyle>
            <a:lvl1pPr marL="342900" indent="-342900">
              <a:buFont typeface="Arial" panose="020B0604020202020204" pitchFamily="34" charset="0"/>
              <a:buChar char="•"/>
              <a:defRPr b="0">
                <a:solidFill>
                  <a:schemeClr val="tx1">
                    <a:lumMod val="75000"/>
                    <a:lumOff val="25000"/>
                  </a:schemeClr>
                </a:solidFill>
              </a:defRPr>
            </a:lvl1pPr>
            <a:lvl2pPr marL="685800" indent="-342900">
              <a:lnSpc>
                <a:spcPct val="100000"/>
              </a:lnSpc>
              <a:spcBef>
                <a:spcPts val="600"/>
              </a:spcBef>
              <a:spcAft>
                <a:spcPts val="600"/>
              </a:spcAft>
              <a:buClr>
                <a:srgbClr val="17406D"/>
              </a:buClr>
              <a:buFont typeface="Arial" panose="020B0604020202020204" pitchFamily="34" charset="0"/>
              <a:buChar char="•"/>
              <a:defRPr sz="2200">
                <a:solidFill>
                  <a:schemeClr val="tx1">
                    <a:lumMod val="75000"/>
                    <a:lumOff val="25000"/>
                  </a:schemeClr>
                </a:solidFill>
              </a:defRPr>
            </a:lvl2pPr>
            <a:lvl3pPr marL="457200" indent="-171450">
              <a:buClr>
                <a:srgbClr val="17406D"/>
              </a:buClr>
              <a:buFont typeface="Arial" panose="020B0604020202020204" pitchFamily="34" charset="0"/>
              <a:buChar char="•"/>
              <a:defRPr>
                <a:solidFill>
                  <a:schemeClr val="tx1">
                    <a:lumMod val="75000"/>
                    <a:lumOff val="25000"/>
                  </a:schemeClr>
                </a:solidFill>
              </a:defRPr>
            </a:lvl3pPr>
            <a:lvl4pPr marL="685800" indent="-228600">
              <a:buClr>
                <a:srgbClr val="17406D"/>
              </a:buClr>
              <a:buFont typeface="Arial" panose="020B0604020202020204" pitchFamily="34" charset="0"/>
              <a:buChar char="•"/>
              <a:defRPr>
                <a:solidFill>
                  <a:schemeClr val="tx1">
                    <a:lumMod val="75000"/>
                    <a:lumOff val="25000"/>
                  </a:schemeClr>
                </a:solidFill>
              </a:defRPr>
            </a:lvl4pPr>
            <a:lvl5pPr marL="857250" indent="-217488">
              <a:buClr>
                <a:srgbClr val="17406D"/>
              </a:buClr>
              <a:buFont typeface="Arial" panose="020B0604020202020204" pitchFamily="34" charset="0"/>
              <a:buChar char="•"/>
              <a:defRPr>
                <a:solidFill>
                  <a:schemeClr val="tx1">
                    <a:lumMod val="75000"/>
                    <a:lumOff val="25000"/>
                  </a:schemeClr>
                </a:solidFill>
              </a:defRPr>
            </a:lvl5pPr>
          </a:lstStyle>
          <a:p>
            <a:pPr lvl="0"/>
            <a:r>
              <a:rPr lang="en-US"/>
              <a:t>Click to edit Master text styles</a:t>
            </a:r>
          </a:p>
          <a:p>
            <a:pPr lvl="1"/>
            <a:r>
              <a:rPr lang="en-US"/>
              <a:t>Second level</a:t>
            </a:r>
          </a:p>
        </p:txBody>
      </p:sp>
      <p:sp>
        <p:nvSpPr>
          <p:cNvPr id="8" name="Footer Placeholder 3"/>
          <p:cNvSpPr>
            <a:spLocks noGrp="1"/>
          </p:cNvSpPr>
          <p:nvPr>
            <p:ph type="ftr" sz="quarter" idx="11"/>
          </p:nvPr>
        </p:nvSpPr>
        <p:spPr>
          <a:xfrm>
            <a:off x="1057274" y="6515100"/>
            <a:ext cx="5679857" cy="274320"/>
          </a:xfrm>
        </p:spPr>
        <p:txBody>
          <a:bodyPr/>
          <a:lstStyle>
            <a:lvl1pPr>
              <a:defRPr sz="1050" b="1">
                <a:solidFill>
                  <a:schemeClr val="bg1"/>
                </a:solidFill>
              </a:defRPr>
            </a:lvl1pPr>
          </a:lstStyle>
          <a:p>
            <a:pPr algn="l"/>
            <a:r>
              <a:rPr lang="en-US"/>
              <a:t>Addison, TX   I  Unified Development Code</a:t>
            </a:r>
          </a:p>
        </p:txBody>
      </p:sp>
      <p:sp>
        <p:nvSpPr>
          <p:cNvPr id="9"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a:t>
            </a:fld>
            <a:endParaRPr lang="en-US"/>
          </a:p>
        </p:txBody>
      </p:sp>
    </p:spTree>
    <p:extLst>
      <p:ext uri="{BB962C8B-B14F-4D97-AF65-F5344CB8AC3E}">
        <p14:creationId xmlns:p14="http://schemas.microsoft.com/office/powerpoint/2010/main" val="2234148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Section Title Slide">
    <p:spTree>
      <p:nvGrpSpPr>
        <p:cNvPr id="1" name=""/>
        <p:cNvGrpSpPr/>
        <p:nvPr/>
      </p:nvGrpSpPr>
      <p:grpSpPr>
        <a:xfrm>
          <a:off x="0" y="0"/>
          <a:ext cx="0" cy="0"/>
          <a:chOff x="0" y="0"/>
          <a:chExt cx="0" cy="0"/>
        </a:xfrm>
      </p:grpSpPr>
      <p:sp>
        <p:nvSpPr>
          <p:cNvPr id="6" name="Rectangle 5"/>
          <p:cNvSpPr/>
          <p:nvPr userDrawn="1"/>
        </p:nvSpPr>
        <p:spPr>
          <a:xfrm>
            <a:off x="-1" y="1"/>
            <a:ext cx="12191999" cy="6922092"/>
          </a:xfrm>
          <a:prstGeom prst="rect">
            <a:avLst/>
          </a:prstGeom>
          <a:solidFill>
            <a:srgbClr val="17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7406D"/>
              </a:solidFill>
            </a:endParaRPr>
          </a:p>
        </p:txBody>
      </p:sp>
      <p:sp>
        <p:nvSpPr>
          <p:cNvPr id="2" name="Title 1"/>
          <p:cNvSpPr>
            <a:spLocks noGrp="1"/>
          </p:cNvSpPr>
          <p:nvPr>
            <p:ph type="title"/>
          </p:nvPr>
        </p:nvSpPr>
        <p:spPr>
          <a:xfrm>
            <a:off x="1024128" y="4475946"/>
            <a:ext cx="9720072" cy="1499616"/>
          </a:xfrm>
        </p:spPr>
        <p:txBody>
          <a:bodyPr>
            <a:noAutofit/>
          </a:bodyPr>
          <a:lstStyle>
            <a:lvl1pPr>
              <a:defRPr sz="5400">
                <a:solidFill>
                  <a:schemeClr val="bg1"/>
                </a:solidFill>
                <a:latin typeface="+mj-lt"/>
              </a:defRPr>
            </a:lvl1pPr>
          </a:lstStyle>
          <a:p>
            <a:r>
              <a:rPr lang="en-US" dirty="0"/>
              <a:t>Click to edit Master title style</a:t>
            </a:r>
          </a:p>
        </p:txBody>
      </p:sp>
      <p:cxnSp>
        <p:nvCxnSpPr>
          <p:cNvPr id="8" name="Straight Connector 7"/>
          <p:cNvCxnSpPr/>
          <p:nvPr userDrawn="1"/>
        </p:nvCxnSpPr>
        <p:spPr>
          <a:xfrm>
            <a:off x="700755" y="4315626"/>
            <a:ext cx="0" cy="17689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7075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77095" y="242316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Addison, TX   I  Unified Development Code</a:t>
            </a: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4FAB73BC-B049-4115-A692-8D63A059BFB8}" type="slidenum">
              <a:rPr lang="en-US" smtClean="0"/>
              <a:pPr/>
              <a:t>‹#›</a:t>
            </a:fld>
            <a:endParaRPr lang="en-US"/>
          </a:p>
        </p:txBody>
      </p:sp>
      <p:sp>
        <p:nvSpPr>
          <p:cNvPr id="8" name="Rectangle 7"/>
          <p:cNvSpPr/>
          <p:nvPr userDrawn="1"/>
        </p:nvSpPr>
        <p:spPr>
          <a:xfrm>
            <a:off x="0" y="6446520"/>
            <a:ext cx="12192000" cy="411480"/>
          </a:xfrm>
          <a:prstGeom prst="rect">
            <a:avLst/>
          </a:prstGeom>
          <a:solidFill>
            <a:srgbClr val="17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3"/>
          <p:cNvSpPr txBox="1">
            <a:spLocks/>
          </p:cNvSpPr>
          <p:nvPr userDrawn="1"/>
        </p:nvSpPr>
        <p:spPr>
          <a:xfrm>
            <a:off x="1057274" y="6515100"/>
            <a:ext cx="5679857" cy="274320"/>
          </a:xfrm>
          <a:prstGeom prst="rect">
            <a:avLst/>
          </a:prstGeom>
        </p:spPr>
        <p:txBody>
          <a:bodyPr/>
          <a:lstStyle>
            <a:defPPr>
              <a:defRPr lang="en-US"/>
            </a:defPPr>
            <a:lvl1pPr marL="0" algn="l" defTabSz="457200" rtl="0" eaLnBrk="1" latinLnBrk="0" hangingPunct="1">
              <a:defRPr sz="105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Addison, TX    I  Unified Development Code Update</a:t>
            </a:r>
          </a:p>
        </p:txBody>
      </p:sp>
      <p:sp>
        <p:nvSpPr>
          <p:cNvPr id="10" name="Slide Number Placeholder 5"/>
          <p:cNvSpPr txBox="1">
            <a:spLocks/>
          </p:cNvSpPr>
          <p:nvPr userDrawn="1"/>
        </p:nvSpPr>
        <p:spPr>
          <a:xfrm>
            <a:off x="9753600" y="6469697"/>
            <a:ext cx="2133600" cy="365125"/>
          </a:xfrm>
          <a:prstGeom prst="rect">
            <a:avLst/>
          </a:prstGeom>
        </p:spPr>
        <p:txBody>
          <a:bodyPr/>
          <a:lstStyle>
            <a:defPPr>
              <a:defRPr lang="en-US"/>
            </a:defPPr>
            <a:lvl1pPr marL="0" algn="l" defTabSz="457200" rtl="0" eaLnBrk="1" latinLnBrk="0" hangingPunct="1">
              <a:defRPr sz="1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C6E3485-50B8-4E74-B9B0-BB3DD980B199}" type="slidenum">
              <a:rPr lang="en-US" sz="1050" smtClean="0"/>
              <a:pPr algn="r"/>
              <a:t>‹#›</a:t>
            </a:fld>
            <a:endParaRPr lang="en-US" sz="10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4" r:id="rId4"/>
  </p:sldLayoutIdLst>
  <p:hf hdr="0" dt="0"/>
  <p:txStyles>
    <p:titleStyle>
      <a:lvl1pPr algn="l" defTabSz="914400" rtl="0" eaLnBrk="1" latinLnBrk="0" hangingPunct="1">
        <a:lnSpc>
          <a:spcPct val="80000"/>
        </a:lnSpc>
        <a:spcBef>
          <a:spcPct val="0"/>
        </a:spcBef>
        <a:buNone/>
        <a:defRPr sz="4800" b="1" kern="1200" cap="all" spc="100" baseline="0">
          <a:solidFill>
            <a:srgbClr val="17406D"/>
          </a:solidFill>
          <a:latin typeface="Museo Sans 900" pitchFamily="50" charset="0"/>
          <a:ea typeface="Roboto Slab" pitchFamily="2" charset="0"/>
          <a:cs typeface="+mj-cs"/>
        </a:defRPr>
      </a:lvl1pPr>
    </p:titleStyle>
    <p:bodyStyle>
      <a:lvl1pPr marL="342900" indent="-342900" algn="l" defTabSz="914400" rtl="0" eaLnBrk="1" latinLnBrk="0" hangingPunct="1">
        <a:lnSpc>
          <a:spcPct val="100000"/>
        </a:lnSpc>
        <a:spcBef>
          <a:spcPts val="1200"/>
        </a:spcBef>
        <a:spcAft>
          <a:spcPts val="200"/>
        </a:spcAft>
        <a:buClr>
          <a:srgbClr val="17406D"/>
        </a:buClr>
        <a:buSzPct val="100000"/>
        <a:buFont typeface="Arial" panose="020B0604020202020204" pitchFamily="34" charset="0"/>
        <a:buChar char="•"/>
        <a:defRPr sz="2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14337" indent="-28575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596900" indent="-28575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28575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925512" indent="-28575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a:solidFill>
                  <a:srgbClr val="3E5356"/>
                </a:solidFill>
                <a:latin typeface="Open Sans" charset="0"/>
                <a:ea typeface="Open Sans" charset="0"/>
                <a:cs typeface="Open Sans" charset="0"/>
              </a:rPr>
              <a:t>addison, texas</a:t>
            </a:r>
            <a:br>
              <a:rPr lang="en-US" sz="6000">
                <a:solidFill>
                  <a:srgbClr val="3E5356"/>
                </a:solidFill>
                <a:latin typeface="Open Sans" charset="0"/>
                <a:ea typeface="Open Sans" charset="0"/>
                <a:cs typeface="Open Sans" charset="0"/>
              </a:rPr>
            </a:br>
            <a:r>
              <a:rPr lang="en-US" sz="3100">
                <a:solidFill>
                  <a:srgbClr val="3E5356"/>
                </a:solidFill>
                <a:latin typeface="Open Sans" charset="0"/>
                <a:ea typeface="Open Sans" charset="0"/>
                <a:cs typeface="Open Sans" charset="0"/>
              </a:rPr>
              <a:t>unified development code</a:t>
            </a:r>
          </a:p>
        </p:txBody>
      </p:sp>
      <p:sp>
        <p:nvSpPr>
          <p:cNvPr id="6" name="Subtitle 5"/>
          <p:cNvSpPr>
            <a:spLocks noGrp="1"/>
          </p:cNvSpPr>
          <p:nvPr>
            <p:ph type="subTitle" idx="1"/>
          </p:nvPr>
        </p:nvSpPr>
        <p:spPr>
          <a:xfrm>
            <a:off x="8693727" y="4687600"/>
            <a:ext cx="3433618" cy="1463040"/>
          </a:xfrm>
        </p:spPr>
        <p:txBody>
          <a:bodyPr>
            <a:noAutofit/>
          </a:bodyPr>
          <a:lstStyle/>
          <a:p>
            <a:r>
              <a:rPr lang="en-US" b="1" dirty="0"/>
              <a:t>Part  3 (Procedures) + Part 1 revisit (Districts &amp; Uses)</a:t>
            </a:r>
          </a:p>
          <a:p>
            <a:r>
              <a:rPr lang="en-US" sz="1800" dirty="0"/>
              <a:t>April 2024</a:t>
            </a:r>
          </a:p>
        </p:txBody>
      </p:sp>
      <p:sp>
        <p:nvSpPr>
          <p:cNvPr id="10" name="Rectangle 9"/>
          <p:cNvSpPr/>
          <p:nvPr/>
        </p:nvSpPr>
        <p:spPr>
          <a:xfrm>
            <a:off x="0" y="6446520"/>
            <a:ext cx="12192000" cy="411480"/>
          </a:xfrm>
          <a:prstGeom prst="rect">
            <a:avLst/>
          </a:prstGeom>
          <a:solidFill>
            <a:srgbClr val="17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5356"/>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58340" y="6383977"/>
            <a:ext cx="1674883" cy="522342"/>
          </a:xfrm>
          <a:prstGeom prst="rect">
            <a:avLst/>
          </a:prstGeom>
        </p:spPr>
      </p:pic>
      <p:pic>
        <p:nvPicPr>
          <p:cNvPr id="4" name="Picture 3">
            <a:extLst>
              <a:ext uri="{FF2B5EF4-FFF2-40B4-BE49-F238E27FC236}">
                <a16:creationId xmlns:a16="http://schemas.microsoft.com/office/drawing/2014/main" id="{02E306C5-270D-4404-AA00-88D65E7BF1E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18173" y="567551"/>
            <a:ext cx="5463136" cy="3653472"/>
          </a:xfrm>
          <a:prstGeom prst="rect">
            <a:avLst/>
          </a:prstGeom>
        </p:spPr>
      </p:pic>
      <p:pic>
        <p:nvPicPr>
          <p:cNvPr id="9" name="Picture 8">
            <a:extLst>
              <a:ext uri="{FF2B5EF4-FFF2-40B4-BE49-F238E27FC236}">
                <a16:creationId xmlns:a16="http://schemas.microsoft.com/office/drawing/2014/main" id="{6EFF0528-7525-493C-9908-FF8C40E46BF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09434" y="567552"/>
            <a:ext cx="5465403" cy="3653472"/>
          </a:xfrm>
          <a:prstGeom prst="rect">
            <a:avLst/>
          </a:prstGeom>
        </p:spPr>
      </p:pic>
    </p:spTree>
    <p:extLst>
      <p:ext uri="{BB962C8B-B14F-4D97-AF65-F5344CB8AC3E}">
        <p14:creationId xmlns:p14="http://schemas.microsoft.com/office/powerpoint/2010/main" val="528242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802" y="4191"/>
            <a:ext cx="10815447" cy="1499616"/>
          </a:xfrm>
        </p:spPr>
        <p:txBody>
          <a:bodyPr/>
          <a:lstStyle/>
          <a:p>
            <a:r>
              <a:rPr lang="en-US"/>
              <a:t>Common Procedures</a:t>
            </a:r>
          </a:p>
        </p:txBody>
      </p:sp>
      <p:sp>
        <p:nvSpPr>
          <p:cNvPr id="3" name="Content Placeholder 2"/>
          <p:cNvSpPr>
            <a:spLocks noGrp="1"/>
          </p:cNvSpPr>
          <p:nvPr>
            <p:ph idx="1"/>
          </p:nvPr>
        </p:nvSpPr>
        <p:spPr>
          <a:xfrm>
            <a:off x="795528" y="1562099"/>
            <a:ext cx="10653522" cy="4562475"/>
          </a:xfrm>
        </p:spPr>
        <p:txBody>
          <a:bodyPr>
            <a:normAutofit/>
          </a:bodyPr>
          <a:lstStyle/>
          <a:p>
            <a:r>
              <a:rPr lang="en-US"/>
              <a:t>Elements that are common to most development application reviews</a:t>
            </a:r>
          </a:p>
          <a:p>
            <a:r>
              <a:rPr lang="en-US"/>
              <a:t>Consolidated to avoid repetition</a:t>
            </a:r>
          </a:p>
          <a:p>
            <a:r>
              <a:rPr lang="en-US"/>
              <a:t>Substantially rewritten for clarity and to reflect current practice</a:t>
            </a:r>
          </a:p>
          <a:p>
            <a:endParaRPr lang="en-US"/>
          </a:p>
        </p:txBody>
      </p:sp>
      <p:sp>
        <p:nvSpPr>
          <p:cNvPr id="4" name="Footer Placeholder 3"/>
          <p:cNvSpPr>
            <a:spLocks noGrp="1"/>
          </p:cNvSpPr>
          <p:nvPr>
            <p:ph type="ftr" sz="quarter" idx="11"/>
          </p:nvPr>
        </p:nvSpPr>
        <p:spPr>
          <a:xfrm>
            <a:off x="1057274" y="6515100"/>
            <a:ext cx="5679857" cy="274320"/>
          </a:xfrm>
        </p:spPr>
        <p:txBody>
          <a:bodyPr/>
          <a:lstStyle/>
          <a:p>
            <a:r>
              <a:rPr lang="en-US"/>
              <a:t>Addison, TX   I  Unified Development Code</a:t>
            </a:r>
          </a:p>
        </p:txBody>
      </p:sp>
      <p:sp>
        <p:nvSpPr>
          <p:cNvPr id="6"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fld id="{CC6E3485-50B8-4E74-B9B0-BB3DD980B199}" type="slidenum">
              <a:rPr lang="en-US" smtClean="0"/>
              <a:pPr/>
              <a:t>10</a:t>
            </a:fld>
            <a:endParaRPr lang="en-US"/>
          </a:p>
        </p:txBody>
      </p:sp>
      <p:pic>
        <p:nvPicPr>
          <p:cNvPr id="9" name="Picture 8">
            <a:extLst>
              <a:ext uri="{FF2B5EF4-FFF2-40B4-BE49-F238E27FC236}">
                <a16:creationId xmlns:a16="http://schemas.microsoft.com/office/drawing/2014/main" id="{3A74A733-7F7E-7A21-C261-6D85E3327DDD}"/>
              </a:ext>
            </a:extLst>
          </p:cNvPr>
          <p:cNvPicPr>
            <a:picLocks noChangeAspect="1"/>
          </p:cNvPicPr>
          <p:nvPr/>
        </p:nvPicPr>
        <p:blipFill>
          <a:blip r:embed="rId2"/>
          <a:stretch>
            <a:fillRect/>
          </a:stretch>
        </p:blipFill>
        <p:spPr>
          <a:xfrm>
            <a:off x="1619250" y="3189864"/>
            <a:ext cx="9201150" cy="2676525"/>
          </a:xfrm>
          <a:prstGeom prst="rect">
            <a:avLst/>
          </a:prstGeom>
        </p:spPr>
      </p:pic>
    </p:spTree>
    <p:extLst>
      <p:ext uri="{BB962C8B-B14F-4D97-AF65-F5344CB8AC3E}">
        <p14:creationId xmlns:p14="http://schemas.microsoft.com/office/powerpoint/2010/main" val="3701479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159E-5913-94C8-E202-25E3F4525DFC}"/>
              </a:ext>
            </a:extLst>
          </p:cNvPr>
          <p:cNvSpPr>
            <a:spLocks noGrp="1"/>
          </p:cNvSpPr>
          <p:nvPr>
            <p:ph type="title"/>
          </p:nvPr>
        </p:nvSpPr>
        <p:spPr>
          <a:xfrm>
            <a:off x="688276" y="-74509"/>
            <a:ext cx="10815447" cy="1499616"/>
          </a:xfrm>
        </p:spPr>
        <p:txBody>
          <a:bodyPr/>
          <a:lstStyle/>
          <a:p>
            <a:r>
              <a:rPr lang="en-US"/>
              <a:t>Common Procedures</a:t>
            </a:r>
          </a:p>
        </p:txBody>
      </p:sp>
      <p:sp>
        <p:nvSpPr>
          <p:cNvPr id="4" name="Footer Placeholder 3">
            <a:extLst>
              <a:ext uri="{FF2B5EF4-FFF2-40B4-BE49-F238E27FC236}">
                <a16:creationId xmlns:a16="http://schemas.microsoft.com/office/drawing/2014/main" id="{6DEA0751-DB47-BA99-87AB-464ECA83E983}"/>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C968E984-9697-2090-6178-E34BC4072810}"/>
              </a:ext>
            </a:extLst>
          </p:cNvPr>
          <p:cNvSpPr>
            <a:spLocks noGrp="1"/>
          </p:cNvSpPr>
          <p:nvPr>
            <p:ph type="sldNum" sz="quarter" idx="12"/>
          </p:nvPr>
        </p:nvSpPr>
        <p:spPr/>
        <p:txBody>
          <a:bodyPr/>
          <a:lstStyle/>
          <a:p>
            <a:pPr algn="r"/>
            <a:fld id="{CC6E3485-50B8-4E74-B9B0-BB3DD980B199}" type="slidenum">
              <a:rPr lang="en-US" smtClean="0"/>
              <a:pPr algn="r"/>
              <a:t>11</a:t>
            </a:fld>
            <a:endParaRPr lang="en-US"/>
          </a:p>
        </p:txBody>
      </p:sp>
      <p:sp>
        <p:nvSpPr>
          <p:cNvPr id="3" name="Content Placeholder 2">
            <a:extLst>
              <a:ext uri="{FF2B5EF4-FFF2-40B4-BE49-F238E27FC236}">
                <a16:creationId xmlns:a16="http://schemas.microsoft.com/office/drawing/2014/main" id="{AAD31CCA-C5EE-CC3A-B6B0-091AFF62B1DD}"/>
              </a:ext>
            </a:extLst>
          </p:cNvPr>
          <p:cNvSpPr>
            <a:spLocks noGrp="1"/>
          </p:cNvSpPr>
          <p:nvPr>
            <p:ph idx="1"/>
          </p:nvPr>
        </p:nvSpPr>
        <p:spPr>
          <a:xfrm>
            <a:off x="795528" y="1562099"/>
            <a:ext cx="10653522" cy="4562475"/>
          </a:xfrm>
        </p:spPr>
        <p:txBody>
          <a:bodyPr>
            <a:normAutofit/>
          </a:bodyPr>
          <a:lstStyle/>
          <a:p>
            <a:r>
              <a:rPr lang="en-US"/>
              <a:t>Pre-application conference</a:t>
            </a:r>
          </a:p>
          <a:p>
            <a:r>
              <a:rPr lang="en-US"/>
              <a:t>Neighborhood Meeting</a:t>
            </a:r>
          </a:p>
          <a:p>
            <a:r>
              <a:rPr lang="en-US"/>
              <a:t>Application Submittal &amp; Processing</a:t>
            </a:r>
          </a:p>
          <a:p>
            <a:r>
              <a:rPr lang="en-US"/>
              <a:t>Staff Review</a:t>
            </a:r>
          </a:p>
          <a:p>
            <a:r>
              <a:rPr lang="en-US"/>
              <a:t>Public Hearing Scheduling &amp; Notice</a:t>
            </a:r>
          </a:p>
          <a:p>
            <a:r>
              <a:rPr lang="en-US"/>
              <a:t>Review and Decision</a:t>
            </a:r>
          </a:p>
          <a:p>
            <a:r>
              <a:rPr lang="en-US"/>
              <a:t>Post-Decision Actions &amp; Limitations</a:t>
            </a:r>
          </a:p>
        </p:txBody>
      </p:sp>
    </p:spTree>
    <p:extLst>
      <p:ext uri="{BB962C8B-B14F-4D97-AF65-F5344CB8AC3E}">
        <p14:creationId xmlns:p14="http://schemas.microsoft.com/office/powerpoint/2010/main" val="1185142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3988C-8531-669A-75B4-415AC9F3E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D9013B-51DB-0A72-DA50-7C05DEAB6C31}"/>
              </a:ext>
            </a:extLst>
          </p:cNvPr>
          <p:cNvSpPr>
            <a:spLocks noGrp="1"/>
          </p:cNvSpPr>
          <p:nvPr>
            <p:ph type="title"/>
          </p:nvPr>
        </p:nvSpPr>
        <p:spPr>
          <a:xfrm>
            <a:off x="709802" y="4191"/>
            <a:ext cx="10815447" cy="1499616"/>
          </a:xfrm>
        </p:spPr>
        <p:txBody>
          <a:bodyPr>
            <a:normAutofit/>
          </a:bodyPr>
          <a:lstStyle/>
          <a:p>
            <a:r>
              <a:rPr lang="en-US" sz="4000"/>
              <a:t>Common Procedures |Key Changes</a:t>
            </a:r>
          </a:p>
        </p:txBody>
      </p:sp>
      <p:sp>
        <p:nvSpPr>
          <p:cNvPr id="3" name="Content Placeholder 2">
            <a:extLst>
              <a:ext uri="{FF2B5EF4-FFF2-40B4-BE49-F238E27FC236}">
                <a16:creationId xmlns:a16="http://schemas.microsoft.com/office/drawing/2014/main" id="{E7BBE9D9-8598-4F09-F0CB-7E7BC2FE77DD}"/>
              </a:ext>
            </a:extLst>
          </p:cNvPr>
          <p:cNvSpPr>
            <a:spLocks noGrp="1"/>
          </p:cNvSpPr>
          <p:nvPr>
            <p:ph idx="1"/>
          </p:nvPr>
        </p:nvSpPr>
        <p:spPr>
          <a:xfrm>
            <a:off x="795528" y="1562099"/>
            <a:ext cx="7387890" cy="4562475"/>
          </a:xfrm>
        </p:spPr>
        <p:txBody>
          <a:bodyPr>
            <a:normAutofit/>
          </a:bodyPr>
          <a:lstStyle/>
          <a:p>
            <a:r>
              <a:rPr lang="en-US"/>
              <a:t>New </a:t>
            </a:r>
            <a:r>
              <a:rPr lang="en-US">
                <a:solidFill>
                  <a:schemeClr val="bg2"/>
                </a:solidFill>
              </a:rPr>
              <a:t>neighborhood meeting </a:t>
            </a:r>
            <a:r>
              <a:rPr lang="en-US"/>
              <a:t>process to allow public involvement earlier in the review process for major projects </a:t>
            </a:r>
          </a:p>
          <a:p>
            <a:r>
              <a:rPr lang="en-US"/>
              <a:t>Recommended for any application subject to discretionary review by the Planning and Zoning Commission</a:t>
            </a:r>
          </a:p>
          <a:p>
            <a:r>
              <a:rPr lang="en-US">
                <a:solidFill>
                  <a:schemeClr val="bg2"/>
                </a:solidFill>
              </a:rPr>
              <a:t>Applicant responsible for scheduling, noticing, and facilitating </a:t>
            </a:r>
            <a:r>
              <a:rPr lang="en-US"/>
              <a:t>the meeting – attendance by Town staff not required</a:t>
            </a:r>
          </a:p>
          <a:p>
            <a:r>
              <a:rPr lang="en-US">
                <a:solidFill>
                  <a:schemeClr val="bg2"/>
                </a:solidFill>
              </a:rPr>
              <a:t>Summary of meeting </a:t>
            </a:r>
            <a:r>
              <a:rPr lang="en-US"/>
              <a:t>required to be provided in application materials and staff report</a:t>
            </a:r>
          </a:p>
          <a:p>
            <a:endParaRPr lang="en-US"/>
          </a:p>
        </p:txBody>
      </p:sp>
      <p:sp>
        <p:nvSpPr>
          <p:cNvPr id="4" name="Footer Placeholder 3">
            <a:extLst>
              <a:ext uri="{FF2B5EF4-FFF2-40B4-BE49-F238E27FC236}">
                <a16:creationId xmlns:a16="http://schemas.microsoft.com/office/drawing/2014/main" id="{C80D6FA1-9CD0-C4CF-CB22-38F88492C66E}"/>
              </a:ext>
            </a:extLst>
          </p:cNvPr>
          <p:cNvSpPr>
            <a:spLocks noGrp="1"/>
          </p:cNvSpPr>
          <p:nvPr>
            <p:ph type="ftr" sz="quarter" idx="11"/>
          </p:nvPr>
        </p:nvSpPr>
        <p:spPr>
          <a:xfrm>
            <a:off x="1057274" y="6515100"/>
            <a:ext cx="5679857" cy="274320"/>
          </a:xfrm>
        </p:spPr>
        <p:txBody>
          <a:bodyPr/>
          <a:lstStyle/>
          <a:p>
            <a:r>
              <a:rPr lang="en-US"/>
              <a:t>Addison, TX   I  Unified Development Code</a:t>
            </a:r>
          </a:p>
        </p:txBody>
      </p:sp>
      <p:sp>
        <p:nvSpPr>
          <p:cNvPr id="6" name="Slide Number Placeholder 5">
            <a:extLst>
              <a:ext uri="{FF2B5EF4-FFF2-40B4-BE49-F238E27FC236}">
                <a16:creationId xmlns:a16="http://schemas.microsoft.com/office/drawing/2014/main" id="{17EA8D9E-53AD-94CF-17B7-305CD1FD5B8B}"/>
              </a:ext>
            </a:extLst>
          </p:cNvPr>
          <p:cNvSpPr>
            <a:spLocks noGrp="1"/>
          </p:cNvSpPr>
          <p:nvPr>
            <p:ph type="sldNum" sz="quarter" idx="12"/>
          </p:nvPr>
        </p:nvSpPr>
        <p:spPr>
          <a:xfrm>
            <a:off x="9753600" y="6469697"/>
            <a:ext cx="2133600" cy="365125"/>
          </a:xfrm>
        </p:spPr>
        <p:txBody>
          <a:bodyPr/>
          <a:lstStyle>
            <a:lvl1pPr>
              <a:defRPr b="1">
                <a:solidFill>
                  <a:schemeClr val="bg1"/>
                </a:solidFill>
              </a:defRPr>
            </a:lvl1pPr>
          </a:lstStyle>
          <a:p>
            <a:fld id="{CC6E3485-50B8-4E74-B9B0-BB3DD980B199}" type="slidenum">
              <a:rPr lang="en-US" smtClean="0"/>
              <a:pPr/>
              <a:t>12</a:t>
            </a:fld>
            <a:endParaRPr lang="en-US"/>
          </a:p>
        </p:txBody>
      </p:sp>
      <p:pic>
        <p:nvPicPr>
          <p:cNvPr id="5" name="Picture 4">
            <a:extLst>
              <a:ext uri="{FF2B5EF4-FFF2-40B4-BE49-F238E27FC236}">
                <a16:creationId xmlns:a16="http://schemas.microsoft.com/office/drawing/2014/main" id="{D9A5A788-D302-5B11-2FCC-5824F5B3FB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54678" y="1762590"/>
            <a:ext cx="3407791" cy="1666410"/>
          </a:xfrm>
          <a:prstGeom prst="rect">
            <a:avLst/>
          </a:prstGeom>
          <a:ln>
            <a:solidFill>
              <a:schemeClr val="tx1"/>
            </a:solidFill>
          </a:ln>
          <a:effectLst>
            <a:outerShdw blurRad="50800" dist="38100" dir="2700000" algn="tl" rotWithShape="0">
              <a:prstClr val="black">
                <a:alpha val="40000"/>
              </a:prstClr>
            </a:outerShdw>
          </a:effectLst>
        </p:spPr>
      </p:pic>
      <p:pic>
        <p:nvPicPr>
          <p:cNvPr id="3074" name="Picture 2" descr="Community Design: How a New Pocket Park Came to the Near Northside -  Ecological Landscape Alliance">
            <a:extLst>
              <a:ext uri="{FF2B5EF4-FFF2-40B4-BE49-F238E27FC236}">
                <a16:creationId xmlns:a16="http://schemas.microsoft.com/office/drawing/2014/main" id="{A092D783-B142-E939-70B0-F59A803C8A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67935" y="3600913"/>
            <a:ext cx="2581275" cy="258127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447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698AF-0B02-4985-FBA5-56CA5CABEF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78DFDF-BDD3-92CD-2E64-681A1E03B99B}"/>
              </a:ext>
            </a:extLst>
          </p:cNvPr>
          <p:cNvSpPr>
            <a:spLocks noGrp="1"/>
          </p:cNvSpPr>
          <p:nvPr>
            <p:ph type="title"/>
          </p:nvPr>
        </p:nvSpPr>
        <p:spPr>
          <a:xfrm>
            <a:off x="709802" y="4191"/>
            <a:ext cx="10815447" cy="1499616"/>
          </a:xfrm>
        </p:spPr>
        <p:txBody>
          <a:bodyPr>
            <a:normAutofit/>
          </a:bodyPr>
          <a:lstStyle/>
          <a:p>
            <a:r>
              <a:rPr lang="en-US" sz="4000"/>
              <a:t>Common Procedures |Key Changes</a:t>
            </a:r>
          </a:p>
        </p:txBody>
      </p:sp>
      <p:sp>
        <p:nvSpPr>
          <p:cNvPr id="3" name="Content Placeholder 2">
            <a:extLst>
              <a:ext uri="{FF2B5EF4-FFF2-40B4-BE49-F238E27FC236}">
                <a16:creationId xmlns:a16="http://schemas.microsoft.com/office/drawing/2014/main" id="{F3B9A803-D761-AE97-1143-743871A23A85}"/>
              </a:ext>
            </a:extLst>
          </p:cNvPr>
          <p:cNvSpPr>
            <a:spLocks noGrp="1"/>
          </p:cNvSpPr>
          <p:nvPr>
            <p:ph idx="1"/>
          </p:nvPr>
        </p:nvSpPr>
        <p:spPr>
          <a:xfrm>
            <a:off x="795528" y="1562099"/>
            <a:ext cx="5448254" cy="4562475"/>
          </a:xfrm>
        </p:spPr>
        <p:txBody>
          <a:bodyPr>
            <a:normAutofit/>
          </a:bodyPr>
          <a:lstStyle/>
          <a:p>
            <a:r>
              <a:rPr lang="en-US"/>
              <a:t>Scheduling and notice of public hearing section added to provide </a:t>
            </a:r>
            <a:r>
              <a:rPr lang="en-US">
                <a:solidFill>
                  <a:schemeClr val="bg2"/>
                </a:solidFill>
              </a:rPr>
              <a:t>more direction and clarity regarding Town procedures</a:t>
            </a:r>
          </a:p>
          <a:p>
            <a:r>
              <a:rPr lang="en-US">
                <a:solidFill>
                  <a:schemeClr val="bg2"/>
                </a:solidFill>
              </a:rPr>
              <a:t>Includes minimum time frames </a:t>
            </a:r>
            <a:r>
              <a:rPr lang="en-US"/>
              <a:t>for mailed, published (newspaper or online), and posted (signs on property) notice</a:t>
            </a:r>
          </a:p>
          <a:p>
            <a:r>
              <a:rPr lang="en-US"/>
              <a:t>New </a:t>
            </a:r>
            <a:r>
              <a:rPr lang="en-US">
                <a:solidFill>
                  <a:schemeClr val="bg2"/>
                </a:solidFill>
              </a:rPr>
              <a:t>summary table </a:t>
            </a:r>
            <a:r>
              <a:rPr lang="en-US"/>
              <a:t>of public notice requirements</a:t>
            </a:r>
          </a:p>
        </p:txBody>
      </p:sp>
      <p:sp>
        <p:nvSpPr>
          <p:cNvPr id="4" name="Footer Placeholder 3">
            <a:extLst>
              <a:ext uri="{FF2B5EF4-FFF2-40B4-BE49-F238E27FC236}">
                <a16:creationId xmlns:a16="http://schemas.microsoft.com/office/drawing/2014/main" id="{8F886FFD-7807-A513-9B9E-B0230554D1DE}"/>
              </a:ext>
            </a:extLst>
          </p:cNvPr>
          <p:cNvSpPr>
            <a:spLocks noGrp="1"/>
          </p:cNvSpPr>
          <p:nvPr>
            <p:ph type="ftr" sz="quarter" idx="11"/>
          </p:nvPr>
        </p:nvSpPr>
        <p:spPr>
          <a:xfrm>
            <a:off x="1057274" y="6515100"/>
            <a:ext cx="5679857" cy="274320"/>
          </a:xfrm>
        </p:spPr>
        <p:txBody>
          <a:bodyPr/>
          <a:lstStyle/>
          <a:p>
            <a:r>
              <a:rPr lang="en-US"/>
              <a:t>Addison, TX   I  Unified Development Code</a:t>
            </a:r>
          </a:p>
        </p:txBody>
      </p:sp>
      <p:sp>
        <p:nvSpPr>
          <p:cNvPr id="6" name="Slide Number Placeholder 5">
            <a:extLst>
              <a:ext uri="{FF2B5EF4-FFF2-40B4-BE49-F238E27FC236}">
                <a16:creationId xmlns:a16="http://schemas.microsoft.com/office/drawing/2014/main" id="{B849A257-5643-D045-19F0-B5CB8E04A95D}"/>
              </a:ext>
            </a:extLst>
          </p:cNvPr>
          <p:cNvSpPr>
            <a:spLocks noGrp="1"/>
          </p:cNvSpPr>
          <p:nvPr>
            <p:ph type="sldNum" sz="quarter" idx="12"/>
          </p:nvPr>
        </p:nvSpPr>
        <p:spPr>
          <a:xfrm>
            <a:off x="9753600" y="6469697"/>
            <a:ext cx="2133600" cy="365125"/>
          </a:xfrm>
        </p:spPr>
        <p:txBody>
          <a:bodyPr/>
          <a:lstStyle>
            <a:lvl1pPr>
              <a:defRPr b="1">
                <a:solidFill>
                  <a:schemeClr val="bg1"/>
                </a:solidFill>
              </a:defRPr>
            </a:lvl1pPr>
          </a:lstStyle>
          <a:p>
            <a:fld id="{CC6E3485-50B8-4E74-B9B0-BB3DD980B199}" type="slidenum">
              <a:rPr lang="en-US" smtClean="0"/>
              <a:pPr/>
              <a:t>13</a:t>
            </a:fld>
            <a:endParaRPr lang="en-US"/>
          </a:p>
        </p:txBody>
      </p:sp>
      <p:pic>
        <p:nvPicPr>
          <p:cNvPr id="9" name="Picture 8">
            <a:extLst>
              <a:ext uri="{FF2B5EF4-FFF2-40B4-BE49-F238E27FC236}">
                <a16:creationId xmlns:a16="http://schemas.microsoft.com/office/drawing/2014/main" id="{45AFDC31-30C4-7E8C-AF2C-C523BB677230}"/>
              </a:ext>
            </a:extLst>
          </p:cNvPr>
          <p:cNvPicPr>
            <a:picLocks noChangeAspect="1"/>
          </p:cNvPicPr>
          <p:nvPr/>
        </p:nvPicPr>
        <p:blipFill>
          <a:blip r:embed="rId2"/>
          <a:stretch>
            <a:fillRect/>
          </a:stretch>
        </p:blipFill>
        <p:spPr>
          <a:xfrm>
            <a:off x="6373090" y="1562099"/>
            <a:ext cx="5700695" cy="4129433"/>
          </a:xfrm>
          <a:prstGeom prst="rect">
            <a:avLst/>
          </a:prstGeom>
        </p:spPr>
      </p:pic>
    </p:spTree>
    <p:extLst>
      <p:ext uri="{BB962C8B-B14F-4D97-AF65-F5344CB8AC3E}">
        <p14:creationId xmlns:p14="http://schemas.microsoft.com/office/powerpoint/2010/main" val="3345088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13E8A-2132-3253-DA43-D9C8FFBA8C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404ACE-A3A5-C34A-C04F-8536DAD701CD}"/>
              </a:ext>
            </a:extLst>
          </p:cNvPr>
          <p:cNvSpPr>
            <a:spLocks noGrp="1"/>
          </p:cNvSpPr>
          <p:nvPr>
            <p:ph type="title"/>
          </p:nvPr>
        </p:nvSpPr>
        <p:spPr>
          <a:xfrm>
            <a:off x="709802" y="4191"/>
            <a:ext cx="10815447" cy="1499616"/>
          </a:xfrm>
        </p:spPr>
        <p:txBody>
          <a:bodyPr>
            <a:normAutofit/>
          </a:bodyPr>
          <a:lstStyle/>
          <a:p>
            <a:r>
              <a:rPr lang="en-US" sz="4000"/>
              <a:t>Common Procedures |Key Changes</a:t>
            </a:r>
          </a:p>
        </p:txBody>
      </p:sp>
      <p:sp>
        <p:nvSpPr>
          <p:cNvPr id="3" name="Content Placeholder 2">
            <a:extLst>
              <a:ext uri="{FF2B5EF4-FFF2-40B4-BE49-F238E27FC236}">
                <a16:creationId xmlns:a16="http://schemas.microsoft.com/office/drawing/2014/main" id="{274DD1DF-8EEF-E88B-2BCD-B2CF98A9442C}"/>
              </a:ext>
            </a:extLst>
          </p:cNvPr>
          <p:cNvSpPr>
            <a:spLocks noGrp="1"/>
          </p:cNvSpPr>
          <p:nvPr>
            <p:ph idx="1"/>
          </p:nvPr>
        </p:nvSpPr>
        <p:spPr>
          <a:xfrm>
            <a:off x="795528" y="1562099"/>
            <a:ext cx="10084908" cy="4562475"/>
          </a:xfrm>
        </p:spPr>
        <p:txBody>
          <a:bodyPr>
            <a:normAutofit/>
          </a:bodyPr>
          <a:lstStyle/>
          <a:p>
            <a:r>
              <a:rPr lang="en-US" sz="2000" dirty="0"/>
              <a:t>New Post-Decisions Actions and Limitations section establishes:</a:t>
            </a:r>
          </a:p>
          <a:p>
            <a:pPr lvl="1"/>
            <a:r>
              <a:rPr lang="en-US" sz="2000" dirty="0"/>
              <a:t>Notice of decision on an application to be provided within 10 days after decision</a:t>
            </a:r>
          </a:p>
          <a:p>
            <a:pPr lvl="1"/>
            <a:r>
              <a:rPr lang="en-US" sz="2000" dirty="0"/>
              <a:t>When development approvals expire, if they can be extended, and the ability for approvals to be revoked</a:t>
            </a:r>
          </a:p>
          <a:p>
            <a:pPr lvl="1"/>
            <a:r>
              <a:rPr lang="en-US" sz="2000" dirty="0"/>
              <a:t>Ability for the Director to approve minor changes to approved plans including:</a:t>
            </a:r>
          </a:p>
          <a:p>
            <a:pPr lvl="3"/>
            <a:r>
              <a:rPr lang="en-US" sz="2000" dirty="0"/>
              <a:t>Changes necessary in light of technical or engineering considerations first discovered during preparation of final engineering and building plans</a:t>
            </a:r>
          </a:p>
          <a:p>
            <a:pPr lvl="3"/>
            <a:r>
              <a:rPr lang="en-US" sz="2000" dirty="0"/>
              <a:t>Minor deviations in building footprint</a:t>
            </a:r>
          </a:p>
          <a:p>
            <a:pPr lvl="3"/>
            <a:r>
              <a:rPr lang="en-US" sz="2000" dirty="0"/>
              <a:t>Relocation of infrastructure (roads and water or sewage lines)</a:t>
            </a:r>
          </a:p>
          <a:p>
            <a:pPr lvl="3"/>
            <a:r>
              <a:rPr lang="en-US" sz="2000" dirty="0"/>
              <a:t>NOT reductions to amount of open space, buffering, or increase in building floor area</a:t>
            </a:r>
          </a:p>
        </p:txBody>
      </p:sp>
      <p:sp>
        <p:nvSpPr>
          <p:cNvPr id="4" name="Footer Placeholder 3">
            <a:extLst>
              <a:ext uri="{FF2B5EF4-FFF2-40B4-BE49-F238E27FC236}">
                <a16:creationId xmlns:a16="http://schemas.microsoft.com/office/drawing/2014/main" id="{BB43C0BD-F7BF-6FF0-3BA5-51535ACA2DFA}"/>
              </a:ext>
            </a:extLst>
          </p:cNvPr>
          <p:cNvSpPr>
            <a:spLocks noGrp="1"/>
          </p:cNvSpPr>
          <p:nvPr>
            <p:ph type="ftr" sz="quarter" idx="11"/>
          </p:nvPr>
        </p:nvSpPr>
        <p:spPr>
          <a:xfrm>
            <a:off x="1057274" y="6515100"/>
            <a:ext cx="5679857" cy="274320"/>
          </a:xfrm>
        </p:spPr>
        <p:txBody>
          <a:bodyPr/>
          <a:lstStyle/>
          <a:p>
            <a:r>
              <a:rPr lang="en-US"/>
              <a:t>Addison, TX   I  Unified Development Code</a:t>
            </a:r>
          </a:p>
        </p:txBody>
      </p:sp>
      <p:sp>
        <p:nvSpPr>
          <p:cNvPr id="6" name="Slide Number Placeholder 5">
            <a:extLst>
              <a:ext uri="{FF2B5EF4-FFF2-40B4-BE49-F238E27FC236}">
                <a16:creationId xmlns:a16="http://schemas.microsoft.com/office/drawing/2014/main" id="{4E03652F-34CD-4F88-A03B-5458445A8D7C}"/>
              </a:ext>
            </a:extLst>
          </p:cNvPr>
          <p:cNvSpPr>
            <a:spLocks noGrp="1"/>
          </p:cNvSpPr>
          <p:nvPr>
            <p:ph type="sldNum" sz="quarter" idx="12"/>
          </p:nvPr>
        </p:nvSpPr>
        <p:spPr>
          <a:xfrm>
            <a:off x="9753600" y="6469697"/>
            <a:ext cx="2133600" cy="365125"/>
          </a:xfrm>
        </p:spPr>
        <p:txBody>
          <a:bodyPr/>
          <a:lstStyle>
            <a:lvl1pPr>
              <a:defRPr b="1">
                <a:solidFill>
                  <a:schemeClr val="bg1"/>
                </a:solidFill>
              </a:defRPr>
            </a:lvl1pPr>
          </a:lstStyle>
          <a:p>
            <a:fld id="{CC6E3485-50B8-4E74-B9B0-BB3DD980B199}" type="slidenum">
              <a:rPr lang="en-US" smtClean="0"/>
              <a:pPr/>
              <a:t>14</a:t>
            </a:fld>
            <a:endParaRPr lang="en-US"/>
          </a:p>
        </p:txBody>
      </p:sp>
    </p:spTree>
    <p:extLst>
      <p:ext uri="{BB962C8B-B14F-4D97-AF65-F5344CB8AC3E}">
        <p14:creationId xmlns:p14="http://schemas.microsoft.com/office/powerpoint/2010/main" val="1771140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FDDE4-A8EE-CE73-0E9F-FA676E985D5C}"/>
              </a:ext>
            </a:extLst>
          </p:cNvPr>
          <p:cNvSpPr>
            <a:spLocks noGrp="1"/>
          </p:cNvSpPr>
          <p:nvPr>
            <p:ph type="title"/>
          </p:nvPr>
        </p:nvSpPr>
        <p:spPr/>
        <p:txBody>
          <a:bodyPr/>
          <a:lstStyle/>
          <a:p>
            <a:r>
              <a:rPr lang="en-US" dirty="0"/>
              <a:t>Special Use Permit</a:t>
            </a:r>
          </a:p>
        </p:txBody>
      </p:sp>
      <p:sp>
        <p:nvSpPr>
          <p:cNvPr id="3" name="Content Placeholder 2">
            <a:extLst>
              <a:ext uri="{FF2B5EF4-FFF2-40B4-BE49-F238E27FC236}">
                <a16:creationId xmlns:a16="http://schemas.microsoft.com/office/drawing/2014/main" id="{E50509A9-525B-0845-BB66-37607FDE5A91}"/>
              </a:ext>
            </a:extLst>
          </p:cNvPr>
          <p:cNvSpPr>
            <a:spLocks noGrp="1"/>
          </p:cNvSpPr>
          <p:nvPr>
            <p:ph idx="1"/>
          </p:nvPr>
        </p:nvSpPr>
        <p:spPr>
          <a:xfrm>
            <a:off x="709802" y="1562099"/>
            <a:ext cx="9847362" cy="4562475"/>
          </a:xfrm>
        </p:spPr>
        <p:txBody>
          <a:bodyPr>
            <a:noAutofit/>
          </a:bodyPr>
          <a:lstStyle/>
          <a:p>
            <a:r>
              <a:rPr lang="en-US" dirty="0"/>
              <a:t>Required for all land uses allowed by Special Use Permit (S) in Table of Allowed Uses</a:t>
            </a:r>
          </a:p>
        </p:txBody>
      </p:sp>
      <p:sp>
        <p:nvSpPr>
          <p:cNvPr id="4" name="Footer Placeholder 3">
            <a:extLst>
              <a:ext uri="{FF2B5EF4-FFF2-40B4-BE49-F238E27FC236}">
                <a16:creationId xmlns:a16="http://schemas.microsoft.com/office/drawing/2014/main" id="{C15F1DB5-4B87-F244-DB41-15515B5B1602}"/>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EF7A6669-6204-6AEF-06CD-5A19E3E2DA0A}"/>
              </a:ext>
            </a:extLst>
          </p:cNvPr>
          <p:cNvSpPr>
            <a:spLocks noGrp="1"/>
          </p:cNvSpPr>
          <p:nvPr>
            <p:ph type="sldNum" sz="quarter" idx="12"/>
          </p:nvPr>
        </p:nvSpPr>
        <p:spPr/>
        <p:txBody>
          <a:bodyPr/>
          <a:lstStyle/>
          <a:p>
            <a:pPr algn="r"/>
            <a:fld id="{CC6E3485-50B8-4E74-B9B0-BB3DD980B199}" type="slidenum">
              <a:rPr lang="en-US" smtClean="0"/>
              <a:pPr algn="r"/>
              <a:t>15</a:t>
            </a:fld>
            <a:endParaRPr lang="en-US"/>
          </a:p>
        </p:txBody>
      </p:sp>
      <p:pic>
        <p:nvPicPr>
          <p:cNvPr id="7" name="Picture 6">
            <a:extLst>
              <a:ext uri="{FF2B5EF4-FFF2-40B4-BE49-F238E27FC236}">
                <a16:creationId xmlns:a16="http://schemas.microsoft.com/office/drawing/2014/main" id="{53F7A19A-7EAB-B245-C451-7271B5AE3AC2}"/>
              </a:ext>
            </a:extLst>
          </p:cNvPr>
          <p:cNvPicPr>
            <a:picLocks noChangeAspect="1"/>
          </p:cNvPicPr>
          <p:nvPr/>
        </p:nvPicPr>
        <p:blipFill>
          <a:blip r:embed="rId2"/>
          <a:stretch>
            <a:fillRect/>
          </a:stretch>
        </p:blipFill>
        <p:spPr>
          <a:xfrm>
            <a:off x="1634835" y="2436680"/>
            <a:ext cx="9159879" cy="3746185"/>
          </a:xfrm>
          <a:prstGeom prst="rect">
            <a:avLst/>
          </a:prstGeom>
        </p:spPr>
      </p:pic>
    </p:spTree>
    <p:extLst>
      <p:ext uri="{BB962C8B-B14F-4D97-AF65-F5344CB8AC3E}">
        <p14:creationId xmlns:p14="http://schemas.microsoft.com/office/powerpoint/2010/main" val="1514209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FDDE4-A8EE-CE73-0E9F-FA676E985D5C}"/>
              </a:ext>
            </a:extLst>
          </p:cNvPr>
          <p:cNvSpPr>
            <a:spLocks noGrp="1"/>
          </p:cNvSpPr>
          <p:nvPr>
            <p:ph type="title"/>
          </p:nvPr>
        </p:nvSpPr>
        <p:spPr/>
        <p:txBody>
          <a:bodyPr/>
          <a:lstStyle/>
          <a:p>
            <a:r>
              <a:rPr lang="en-US" dirty="0"/>
              <a:t>Special Use Permit</a:t>
            </a:r>
          </a:p>
        </p:txBody>
      </p:sp>
      <p:sp>
        <p:nvSpPr>
          <p:cNvPr id="3" name="Content Placeholder 2">
            <a:extLst>
              <a:ext uri="{FF2B5EF4-FFF2-40B4-BE49-F238E27FC236}">
                <a16:creationId xmlns:a16="http://schemas.microsoft.com/office/drawing/2014/main" id="{E50509A9-525B-0845-BB66-37607FDE5A91}"/>
              </a:ext>
            </a:extLst>
          </p:cNvPr>
          <p:cNvSpPr>
            <a:spLocks noGrp="1"/>
          </p:cNvSpPr>
          <p:nvPr>
            <p:ph idx="1"/>
          </p:nvPr>
        </p:nvSpPr>
        <p:spPr>
          <a:xfrm>
            <a:off x="709802" y="1562099"/>
            <a:ext cx="10944642" cy="1866901"/>
          </a:xfrm>
        </p:spPr>
        <p:txBody>
          <a:bodyPr>
            <a:noAutofit/>
          </a:bodyPr>
          <a:lstStyle/>
          <a:p>
            <a:r>
              <a:rPr lang="en-US" dirty="0"/>
              <a:t>Considers the location, design, configuration, intensity, density, natural hazards, and other relevant factors pertaining to the proposed use to evaluate the potential impacts of such uses on surrounding properties and to ensure that such uses are compatible with surrounding properties </a:t>
            </a:r>
          </a:p>
        </p:txBody>
      </p:sp>
      <p:sp>
        <p:nvSpPr>
          <p:cNvPr id="4" name="Footer Placeholder 3">
            <a:extLst>
              <a:ext uri="{FF2B5EF4-FFF2-40B4-BE49-F238E27FC236}">
                <a16:creationId xmlns:a16="http://schemas.microsoft.com/office/drawing/2014/main" id="{C15F1DB5-4B87-F244-DB41-15515B5B1602}"/>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EF7A6669-6204-6AEF-06CD-5A19E3E2DA0A}"/>
              </a:ext>
            </a:extLst>
          </p:cNvPr>
          <p:cNvSpPr>
            <a:spLocks noGrp="1"/>
          </p:cNvSpPr>
          <p:nvPr>
            <p:ph type="sldNum" sz="quarter" idx="12"/>
          </p:nvPr>
        </p:nvSpPr>
        <p:spPr/>
        <p:txBody>
          <a:bodyPr/>
          <a:lstStyle/>
          <a:p>
            <a:pPr algn="r"/>
            <a:fld id="{CC6E3485-50B8-4E74-B9B0-BB3DD980B199}" type="slidenum">
              <a:rPr lang="en-US" smtClean="0"/>
              <a:pPr algn="r"/>
              <a:t>16</a:t>
            </a:fld>
            <a:endParaRPr lang="en-US"/>
          </a:p>
        </p:txBody>
      </p:sp>
      <p:pic>
        <p:nvPicPr>
          <p:cNvPr id="8" name="Picture 7">
            <a:extLst>
              <a:ext uri="{FF2B5EF4-FFF2-40B4-BE49-F238E27FC236}">
                <a16:creationId xmlns:a16="http://schemas.microsoft.com/office/drawing/2014/main" id="{F81E4D7D-2E32-4074-CCD3-BE82CE9F3E5C}"/>
              </a:ext>
            </a:extLst>
          </p:cNvPr>
          <p:cNvPicPr>
            <a:picLocks noChangeAspect="1"/>
          </p:cNvPicPr>
          <p:nvPr/>
        </p:nvPicPr>
        <p:blipFill>
          <a:blip r:embed="rId2"/>
          <a:stretch>
            <a:fillRect/>
          </a:stretch>
        </p:blipFill>
        <p:spPr>
          <a:xfrm>
            <a:off x="279327" y="3223886"/>
            <a:ext cx="3811398" cy="2428203"/>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163F404-2DFF-886D-C59D-8360A8D158FD}"/>
              </a:ext>
            </a:extLst>
          </p:cNvPr>
          <p:cNvPicPr>
            <a:picLocks noChangeAspect="1"/>
          </p:cNvPicPr>
          <p:nvPr/>
        </p:nvPicPr>
        <p:blipFill>
          <a:blip r:embed="rId3"/>
          <a:stretch>
            <a:fillRect/>
          </a:stretch>
        </p:blipFill>
        <p:spPr>
          <a:xfrm>
            <a:off x="4313952" y="3223886"/>
            <a:ext cx="3064934" cy="2428203"/>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4F186FC-56AD-1EE4-692F-083A067FC713}"/>
              </a:ext>
            </a:extLst>
          </p:cNvPr>
          <p:cNvPicPr>
            <a:picLocks noChangeAspect="1"/>
          </p:cNvPicPr>
          <p:nvPr/>
        </p:nvPicPr>
        <p:blipFill>
          <a:blip r:embed="rId4"/>
          <a:stretch>
            <a:fillRect/>
          </a:stretch>
        </p:blipFill>
        <p:spPr>
          <a:xfrm>
            <a:off x="7602113" y="3223886"/>
            <a:ext cx="4334289" cy="24282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13406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CF0EF-6168-354D-4867-ACBB816054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C1118B-F5D8-F2BB-FC70-B85817A316CF}"/>
              </a:ext>
            </a:extLst>
          </p:cNvPr>
          <p:cNvSpPr>
            <a:spLocks noGrp="1"/>
          </p:cNvSpPr>
          <p:nvPr>
            <p:ph type="title"/>
          </p:nvPr>
        </p:nvSpPr>
        <p:spPr/>
        <p:txBody>
          <a:bodyPr/>
          <a:lstStyle/>
          <a:p>
            <a:r>
              <a:rPr lang="en-US"/>
              <a:t>Rezoning</a:t>
            </a:r>
          </a:p>
        </p:txBody>
      </p:sp>
      <p:sp>
        <p:nvSpPr>
          <p:cNvPr id="4" name="Footer Placeholder 3">
            <a:extLst>
              <a:ext uri="{FF2B5EF4-FFF2-40B4-BE49-F238E27FC236}">
                <a16:creationId xmlns:a16="http://schemas.microsoft.com/office/drawing/2014/main" id="{F9768750-1823-9796-C644-F4FBECEDB166}"/>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30A769DE-A6B3-BB28-4FB9-724699BD1D2A}"/>
              </a:ext>
            </a:extLst>
          </p:cNvPr>
          <p:cNvSpPr>
            <a:spLocks noGrp="1"/>
          </p:cNvSpPr>
          <p:nvPr>
            <p:ph type="sldNum" sz="quarter" idx="12"/>
          </p:nvPr>
        </p:nvSpPr>
        <p:spPr/>
        <p:txBody>
          <a:bodyPr/>
          <a:lstStyle/>
          <a:p>
            <a:pPr algn="r"/>
            <a:fld id="{CC6E3485-50B8-4E74-B9B0-BB3DD980B199}" type="slidenum">
              <a:rPr lang="en-US" smtClean="0"/>
              <a:pPr algn="r"/>
              <a:t>17</a:t>
            </a:fld>
            <a:endParaRPr lang="en-US"/>
          </a:p>
        </p:txBody>
      </p:sp>
      <p:pic>
        <p:nvPicPr>
          <p:cNvPr id="7" name="Picture 6">
            <a:extLst>
              <a:ext uri="{FF2B5EF4-FFF2-40B4-BE49-F238E27FC236}">
                <a16:creationId xmlns:a16="http://schemas.microsoft.com/office/drawing/2014/main" id="{84C88271-7670-E7E7-A761-234DADDE2EC4}"/>
              </a:ext>
            </a:extLst>
          </p:cNvPr>
          <p:cNvPicPr>
            <a:picLocks noChangeAspect="1"/>
          </p:cNvPicPr>
          <p:nvPr/>
        </p:nvPicPr>
        <p:blipFill>
          <a:blip r:embed="rId2"/>
          <a:stretch>
            <a:fillRect/>
          </a:stretch>
        </p:blipFill>
        <p:spPr>
          <a:xfrm>
            <a:off x="1336793" y="2274925"/>
            <a:ext cx="9240456" cy="3885730"/>
          </a:xfrm>
          <a:prstGeom prst="rect">
            <a:avLst/>
          </a:prstGeom>
        </p:spPr>
      </p:pic>
      <p:sp>
        <p:nvSpPr>
          <p:cNvPr id="9" name="Content Placeholder 2">
            <a:extLst>
              <a:ext uri="{FF2B5EF4-FFF2-40B4-BE49-F238E27FC236}">
                <a16:creationId xmlns:a16="http://schemas.microsoft.com/office/drawing/2014/main" id="{BD7DC3C2-6674-AD17-4806-5B6F43551554}"/>
              </a:ext>
            </a:extLst>
          </p:cNvPr>
          <p:cNvSpPr>
            <a:spLocks noGrp="1"/>
          </p:cNvSpPr>
          <p:nvPr>
            <p:ph idx="1"/>
          </p:nvPr>
        </p:nvSpPr>
        <p:spPr>
          <a:xfrm>
            <a:off x="933639" y="1291829"/>
            <a:ext cx="11258361" cy="1966192"/>
          </a:xfrm>
        </p:spPr>
        <p:txBody>
          <a:bodyPr numCol="1">
            <a:normAutofit/>
          </a:bodyPr>
          <a:lstStyle/>
          <a:p>
            <a:r>
              <a:rPr lang="en-US"/>
              <a:t>Neighborhood meeting recommended</a:t>
            </a:r>
          </a:p>
          <a:p>
            <a:r>
              <a:rPr lang="en-US"/>
              <a:t>Includes procedure for written protest and overrule of rezoning decisions</a:t>
            </a:r>
          </a:p>
          <a:p>
            <a:pPr lvl="1"/>
            <a:endParaRPr lang="en-US"/>
          </a:p>
        </p:txBody>
      </p:sp>
    </p:spTree>
    <p:extLst>
      <p:ext uri="{BB962C8B-B14F-4D97-AF65-F5344CB8AC3E}">
        <p14:creationId xmlns:p14="http://schemas.microsoft.com/office/powerpoint/2010/main" val="386429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4CE4-0ACB-F41B-5D9D-A2A4026EE283}"/>
              </a:ext>
            </a:extLst>
          </p:cNvPr>
          <p:cNvSpPr>
            <a:spLocks noGrp="1"/>
          </p:cNvSpPr>
          <p:nvPr>
            <p:ph type="title"/>
          </p:nvPr>
        </p:nvSpPr>
        <p:spPr/>
        <p:txBody>
          <a:bodyPr/>
          <a:lstStyle/>
          <a:p>
            <a:r>
              <a:rPr lang="en-US"/>
              <a:t>Rezoning</a:t>
            </a:r>
          </a:p>
        </p:txBody>
      </p:sp>
      <p:sp>
        <p:nvSpPr>
          <p:cNvPr id="3" name="Content Placeholder 2">
            <a:extLst>
              <a:ext uri="{FF2B5EF4-FFF2-40B4-BE49-F238E27FC236}">
                <a16:creationId xmlns:a16="http://schemas.microsoft.com/office/drawing/2014/main" id="{76F379A7-4409-12F0-BD79-264F2B237C43}"/>
              </a:ext>
            </a:extLst>
          </p:cNvPr>
          <p:cNvSpPr>
            <a:spLocks noGrp="1"/>
          </p:cNvSpPr>
          <p:nvPr>
            <p:ph idx="1"/>
          </p:nvPr>
        </p:nvSpPr>
        <p:spPr>
          <a:xfrm>
            <a:off x="795528" y="1562099"/>
            <a:ext cx="10131090" cy="4450773"/>
          </a:xfrm>
        </p:spPr>
        <p:txBody>
          <a:bodyPr>
            <a:normAutofit/>
          </a:bodyPr>
          <a:lstStyle/>
          <a:p>
            <a:r>
              <a:rPr lang="en-US"/>
              <a:t>Rezoning review criteria:</a:t>
            </a:r>
          </a:p>
          <a:p>
            <a:pPr lvl="1"/>
            <a:r>
              <a:rPr lang="en-US"/>
              <a:t>Is consistent with the Comprehensive Plan and the purposes of this UDC; </a:t>
            </a:r>
          </a:p>
          <a:p>
            <a:pPr lvl="1"/>
            <a:r>
              <a:rPr lang="en-US"/>
              <a:t>Is consistent with the purpose statement of the proposed zoning district;</a:t>
            </a:r>
          </a:p>
          <a:p>
            <a:pPr lvl="1"/>
            <a:r>
              <a:rPr lang="en-US"/>
              <a:t>There have been significant changes in the area to warrant a zoning change; </a:t>
            </a:r>
          </a:p>
          <a:p>
            <a:pPr lvl="1"/>
            <a:r>
              <a:rPr lang="en-US"/>
              <a:t>The intensity of development in the new zoning district is not expected to create significantly adverse impacts to surrounding properties or the neighborhood; and </a:t>
            </a:r>
          </a:p>
          <a:p>
            <a:pPr lvl="1"/>
            <a:r>
              <a:rPr lang="en-US"/>
              <a:t>Public facilities and services are available to adequately serve the subject property while maintaining adequate level of service to existing development; and/or:</a:t>
            </a:r>
          </a:p>
          <a:p>
            <a:pPr lvl="1"/>
            <a:r>
              <a:rPr lang="en-US"/>
              <a:t>There was an error in establishing the current zoning.</a:t>
            </a:r>
          </a:p>
          <a:p>
            <a:endParaRPr lang="en-US" b="0"/>
          </a:p>
        </p:txBody>
      </p:sp>
      <p:sp>
        <p:nvSpPr>
          <p:cNvPr id="4" name="Footer Placeholder 3">
            <a:extLst>
              <a:ext uri="{FF2B5EF4-FFF2-40B4-BE49-F238E27FC236}">
                <a16:creationId xmlns:a16="http://schemas.microsoft.com/office/drawing/2014/main" id="{3D3C4914-88F1-6943-8C8C-FDC5282DF5C5}"/>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9198959C-2B51-07E5-016B-F908895AB6B0}"/>
              </a:ext>
            </a:extLst>
          </p:cNvPr>
          <p:cNvSpPr>
            <a:spLocks noGrp="1"/>
          </p:cNvSpPr>
          <p:nvPr>
            <p:ph type="sldNum" sz="quarter" idx="12"/>
          </p:nvPr>
        </p:nvSpPr>
        <p:spPr/>
        <p:txBody>
          <a:bodyPr/>
          <a:lstStyle/>
          <a:p>
            <a:pPr algn="r"/>
            <a:fld id="{CC6E3485-50B8-4E74-B9B0-BB3DD980B199}" type="slidenum">
              <a:rPr lang="en-US" smtClean="0"/>
              <a:pPr algn="r"/>
              <a:t>18</a:t>
            </a:fld>
            <a:endParaRPr lang="en-US"/>
          </a:p>
        </p:txBody>
      </p:sp>
    </p:spTree>
    <p:extLst>
      <p:ext uri="{BB962C8B-B14F-4D97-AF65-F5344CB8AC3E}">
        <p14:creationId xmlns:p14="http://schemas.microsoft.com/office/powerpoint/2010/main" val="3497797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82C5D-464C-3D2E-6C3E-69A9BF378C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34FB9-32DF-A669-FD02-7B63C75D7FED}"/>
              </a:ext>
            </a:extLst>
          </p:cNvPr>
          <p:cNvSpPr>
            <a:spLocks noGrp="1"/>
          </p:cNvSpPr>
          <p:nvPr>
            <p:ph type="title"/>
          </p:nvPr>
        </p:nvSpPr>
        <p:spPr/>
        <p:txBody>
          <a:bodyPr/>
          <a:lstStyle/>
          <a:p>
            <a:r>
              <a:rPr lang="en-US"/>
              <a:t>Rezoning</a:t>
            </a:r>
          </a:p>
        </p:txBody>
      </p:sp>
      <p:sp>
        <p:nvSpPr>
          <p:cNvPr id="3" name="Content Placeholder 2">
            <a:extLst>
              <a:ext uri="{FF2B5EF4-FFF2-40B4-BE49-F238E27FC236}">
                <a16:creationId xmlns:a16="http://schemas.microsoft.com/office/drawing/2014/main" id="{F427D92F-B91C-E4C7-F240-575D28ED760B}"/>
              </a:ext>
            </a:extLst>
          </p:cNvPr>
          <p:cNvSpPr>
            <a:spLocks noGrp="1"/>
          </p:cNvSpPr>
          <p:nvPr>
            <p:ph idx="1"/>
          </p:nvPr>
        </p:nvSpPr>
        <p:spPr>
          <a:xfrm>
            <a:off x="795528" y="1562099"/>
            <a:ext cx="10653522" cy="4598555"/>
          </a:xfrm>
        </p:spPr>
        <p:txBody>
          <a:bodyPr>
            <a:normAutofit/>
          </a:bodyPr>
          <a:lstStyle/>
          <a:p>
            <a:r>
              <a:rPr lang="en-US"/>
              <a:t>Rezoning to Planned Development (PD) follows same overall process for two different steps:</a:t>
            </a:r>
          </a:p>
          <a:p>
            <a:pPr lvl="1"/>
            <a:r>
              <a:rPr lang="en-US" u="sng"/>
              <a:t>Preliminary PD Concept Plan: </a:t>
            </a:r>
            <a:r>
              <a:rPr lang="en-US"/>
              <a:t>evaluate and discuss basic concepts of the proposed PD and whether it will result in a significant improvement over its development within a base zoning district</a:t>
            </a:r>
          </a:p>
          <a:p>
            <a:pPr lvl="1"/>
            <a:r>
              <a:rPr lang="en-US" u="sng"/>
              <a:t>Final PD Site Plan: </a:t>
            </a:r>
            <a:r>
              <a:rPr lang="en-US"/>
              <a:t>prepare detailed engineering and site plans that respond to any issues raised during the review of the Preliminary PD Concept Plan</a:t>
            </a:r>
          </a:p>
          <a:p>
            <a:r>
              <a:rPr lang="en-US"/>
              <a:t>Goal to move away from site-specific PD applications and use the Major Site Plan process, reserving PDs for larger, more complex and unique development projects</a:t>
            </a:r>
          </a:p>
        </p:txBody>
      </p:sp>
      <p:sp>
        <p:nvSpPr>
          <p:cNvPr id="4" name="Footer Placeholder 3">
            <a:extLst>
              <a:ext uri="{FF2B5EF4-FFF2-40B4-BE49-F238E27FC236}">
                <a16:creationId xmlns:a16="http://schemas.microsoft.com/office/drawing/2014/main" id="{1B4009DC-F39F-5F7A-DDCB-5D716BCABE08}"/>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0D75AD5F-0717-BC91-A593-C052DA409156}"/>
              </a:ext>
            </a:extLst>
          </p:cNvPr>
          <p:cNvSpPr>
            <a:spLocks noGrp="1"/>
          </p:cNvSpPr>
          <p:nvPr>
            <p:ph type="sldNum" sz="quarter" idx="12"/>
          </p:nvPr>
        </p:nvSpPr>
        <p:spPr/>
        <p:txBody>
          <a:bodyPr/>
          <a:lstStyle/>
          <a:p>
            <a:pPr algn="r"/>
            <a:fld id="{CC6E3485-50B8-4E74-B9B0-BB3DD980B199}" type="slidenum">
              <a:rPr lang="en-US" smtClean="0"/>
              <a:pPr algn="r"/>
              <a:t>19</a:t>
            </a:fld>
            <a:endParaRPr lang="en-US"/>
          </a:p>
        </p:txBody>
      </p:sp>
    </p:spTree>
    <p:extLst>
      <p:ext uri="{BB962C8B-B14F-4D97-AF65-F5344CB8AC3E}">
        <p14:creationId xmlns:p14="http://schemas.microsoft.com/office/powerpoint/2010/main" val="658392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9777C-8FF9-428B-A68A-F6831B72A1E8}"/>
              </a:ext>
            </a:extLst>
          </p:cNvPr>
          <p:cNvSpPr>
            <a:spLocks noGrp="1"/>
          </p:cNvSpPr>
          <p:nvPr>
            <p:ph type="title"/>
          </p:nvPr>
        </p:nvSpPr>
        <p:spPr/>
        <p:txBody>
          <a:bodyPr>
            <a:normAutofit/>
          </a:bodyPr>
          <a:lstStyle/>
          <a:p>
            <a:r>
              <a:rPr lang="en-US" b="1">
                <a:latin typeface="+mn-lt"/>
              </a:rPr>
              <a:t>Team Members</a:t>
            </a:r>
            <a:endParaRPr lang="en-US" b="1">
              <a:solidFill>
                <a:schemeClr val="bg2"/>
              </a:solidFill>
              <a:latin typeface="+mn-lt"/>
            </a:endParaRPr>
          </a:p>
        </p:txBody>
      </p:sp>
      <p:sp>
        <p:nvSpPr>
          <p:cNvPr id="12" name="TextBox 11"/>
          <p:cNvSpPr txBox="1"/>
          <p:nvPr/>
        </p:nvSpPr>
        <p:spPr>
          <a:xfrm>
            <a:off x="709802" y="1938788"/>
            <a:ext cx="5143500" cy="3416320"/>
          </a:xfrm>
          <a:prstGeom prst="rect">
            <a:avLst/>
          </a:prstGeom>
          <a:noFill/>
        </p:spPr>
        <p:txBody>
          <a:bodyPr wrap="square" rtlCol="0">
            <a:spAutoFit/>
          </a:bodyPr>
          <a:lstStyle/>
          <a:p>
            <a:r>
              <a:rPr lang="en-US" sz="2800" b="1">
                <a:solidFill>
                  <a:schemeClr val="accent1"/>
                </a:solidFill>
              </a:rPr>
              <a:t>Matt Goebel, AICP</a:t>
            </a:r>
          </a:p>
          <a:p>
            <a:r>
              <a:rPr lang="en-US"/>
              <a:t>Clarion - Project Manager</a:t>
            </a:r>
          </a:p>
          <a:p>
            <a:r>
              <a:rPr lang="en-US"/>
              <a:t>Code Drafting</a:t>
            </a:r>
          </a:p>
          <a:p>
            <a:endParaRPr lang="en-US" sz="1200"/>
          </a:p>
          <a:p>
            <a:r>
              <a:rPr lang="en-US" sz="2800" b="1">
                <a:solidFill>
                  <a:schemeClr val="accent1"/>
                </a:solidFill>
              </a:rPr>
              <a:t>Gabby Hart, AICP</a:t>
            </a:r>
          </a:p>
          <a:p>
            <a:r>
              <a:rPr lang="en-US"/>
              <a:t>Clarion - Project Associate</a:t>
            </a:r>
          </a:p>
          <a:p>
            <a:r>
              <a:rPr lang="en-US"/>
              <a:t>Code Drafting</a:t>
            </a:r>
          </a:p>
          <a:p>
            <a:endParaRPr lang="en-US" sz="1200" b="1">
              <a:solidFill>
                <a:schemeClr val="accent1"/>
              </a:solidFill>
            </a:endParaRPr>
          </a:p>
          <a:p>
            <a:r>
              <a:rPr lang="en-US" sz="2800" b="1">
                <a:solidFill>
                  <a:schemeClr val="accent1"/>
                </a:solidFill>
              </a:rPr>
              <a:t>Jim Dougherty, Esq.</a:t>
            </a:r>
          </a:p>
          <a:p>
            <a:r>
              <a:rPr lang="en-US"/>
              <a:t>Texas Land-use Law Expert</a:t>
            </a:r>
          </a:p>
          <a:p>
            <a:endParaRPr lang="en-US"/>
          </a:p>
        </p:txBody>
      </p:sp>
      <p:sp>
        <p:nvSpPr>
          <p:cNvPr id="7" name="Footer Placeholder 5"/>
          <p:cNvSpPr>
            <a:spLocks noGrp="1"/>
          </p:cNvSpPr>
          <p:nvPr>
            <p:ph type="ftr" sz="quarter" idx="11"/>
          </p:nvPr>
        </p:nvSpPr>
        <p:spPr>
          <a:xfrm>
            <a:off x="1057274" y="6515100"/>
            <a:ext cx="5679857" cy="274320"/>
          </a:xfrm>
        </p:spPr>
        <p:txBody>
          <a:bodyPr/>
          <a:lstStyle/>
          <a:p>
            <a:pPr algn="l"/>
            <a:r>
              <a:rPr lang="en-US"/>
              <a:t>Addison, TX   I  Unified Development Code</a:t>
            </a:r>
          </a:p>
        </p:txBody>
      </p:sp>
      <p:sp>
        <p:nvSpPr>
          <p:cNvPr id="8"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2</a:t>
            </a:fld>
            <a:endParaRPr lang="en-US"/>
          </a:p>
        </p:txBody>
      </p:sp>
      <p:pic>
        <p:nvPicPr>
          <p:cNvPr id="4" name="Picture 3" descr="A picture containing tree, outdoor, grass, park&#10;&#10;Description automatically generated">
            <a:extLst>
              <a:ext uri="{FF2B5EF4-FFF2-40B4-BE49-F238E27FC236}">
                <a16:creationId xmlns:a16="http://schemas.microsoft.com/office/drawing/2014/main" id="{A1138071-4770-46F0-8B4A-BC0BA91BC1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7525" y="1703118"/>
            <a:ext cx="5571408" cy="4178556"/>
          </a:xfrm>
          <a:prstGeom prst="rect">
            <a:avLst/>
          </a:prstGeom>
        </p:spPr>
      </p:pic>
    </p:spTree>
    <p:extLst>
      <p:ext uri="{BB962C8B-B14F-4D97-AF65-F5344CB8AC3E}">
        <p14:creationId xmlns:p14="http://schemas.microsoft.com/office/powerpoint/2010/main" val="4196931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4BB54-908C-5889-26AE-7DAFB0996449}"/>
              </a:ext>
            </a:extLst>
          </p:cNvPr>
          <p:cNvSpPr>
            <a:spLocks noGrp="1"/>
          </p:cNvSpPr>
          <p:nvPr>
            <p:ph type="title"/>
          </p:nvPr>
        </p:nvSpPr>
        <p:spPr/>
        <p:txBody>
          <a:bodyPr/>
          <a:lstStyle/>
          <a:p>
            <a:r>
              <a:rPr lang="en-US"/>
              <a:t>Site Plan Review</a:t>
            </a:r>
          </a:p>
        </p:txBody>
      </p:sp>
      <p:sp>
        <p:nvSpPr>
          <p:cNvPr id="3" name="Content Placeholder 2">
            <a:extLst>
              <a:ext uri="{FF2B5EF4-FFF2-40B4-BE49-F238E27FC236}">
                <a16:creationId xmlns:a16="http://schemas.microsoft.com/office/drawing/2014/main" id="{17271573-DDF4-A907-6213-1977BEAFE37A}"/>
              </a:ext>
            </a:extLst>
          </p:cNvPr>
          <p:cNvSpPr>
            <a:spLocks noGrp="1"/>
          </p:cNvSpPr>
          <p:nvPr>
            <p:ph idx="1"/>
          </p:nvPr>
        </p:nvSpPr>
        <p:spPr>
          <a:xfrm>
            <a:off x="407602" y="1474378"/>
            <a:ext cx="7397126" cy="4718628"/>
          </a:xfrm>
        </p:spPr>
        <p:txBody>
          <a:bodyPr>
            <a:normAutofit lnSpcReduction="10000"/>
          </a:bodyPr>
          <a:lstStyle/>
          <a:p>
            <a:r>
              <a:rPr lang="en-US"/>
              <a:t>Establishes a specific procedure to reflect current Town practices</a:t>
            </a:r>
          </a:p>
          <a:p>
            <a:r>
              <a:rPr lang="en-US"/>
              <a:t>Proposed Major and Minor Site Plan processes</a:t>
            </a:r>
          </a:p>
          <a:p>
            <a:r>
              <a:rPr lang="en-US"/>
              <a:t>Minor Site Plan Thresholds</a:t>
            </a:r>
          </a:p>
          <a:p>
            <a:pPr lvl="1"/>
            <a:r>
              <a:rPr lang="en-US"/>
              <a:t>Single use in an existing structure less than 10,000 square feet gross floor area</a:t>
            </a:r>
          </a:p>
          <a:p>
            <a:pPr lvl="1"/>
            <a:r>
              <a:rPr lang="en-US"/>
              <a:t>Combination of uses in an existing structure less than 20,000 square feet gross floor area</a:t>
            </a:r>
          </a:p>
          <a:p>
            <a:pPr lvl="1"/>
            <a:r>
              <a:rPr lang="en-US"/>
              <a:t>New nonresidential structure less than 5,000 square feet gross floor area</a:t>
            </a:r>
          </a:p>
          <a:p>
            <a:pPr lvl="1"/>
            <a:r>
              <a:rPr lang="en-US"/>
              <a:t>Single-family attached development of 40 or fewer dwelling units</a:t>
            </a:r>
          </a:p>
          <a:p>
            <a:pPr lvl="1"/>
            <a:r>
              <a:rPr lang="en-US"/>
              <a:t>Minor redevelopment</a:t>
            </a:r>
          </a:p>
        </p:txBody>
      </p:sp>
      <p:sp>
        <p:nvSpPr>
          <p:cNvPr id="4" name="Footer Placeholder 3">
            <a:extLst>
              <a:ext uri="{FF2B5EF4-FFF2-40B4-BE49-F238E27FC236}">
                <a16:creationId xmlns:a16="http://schemas.microsoft.com/office/drawing/2014/main" id="{1267BA27-48CE-6EE1-745E-AB408EB354AA}"/>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1531C109-7E6D-60C9-DF19-B123D050FFD2}"/>
              </a:ext>
            </a:extLst>
          </p:cNvPr>
          <p:cNvSpPr>
            <a:spLocks noGrp="1"/>
          </p:cNvSpPr>
          <p:nvPr>
            <p:ph type="sldNum" sz="quarter" idx="12"/>
          </p:nvPr>
        </p:nvSpPr>
        <p:spPr/>
        <p:txBody>
          <a:bodyPr/>
          <a:lstStyle/>
          <a:p>
            <a:pPr algn="r"/>
            <a:fld id="{CC6E3485-50B8-4E74-B9B0-BB3DD980B199}" type="slidenum">
              <a:rPr lang="en-US" smtClean="0"/>
              <a:pPr algn="r"/>
              <a:t>20</a:t>
            </a:fld>
            <a:endParaRPr lang="en-US"/>
          </a:p>
        </p:txBody>
      </p:sp>
      <p:pic>
        <p:nvPicPr>
          <p:cNvPr id="8" name="Picture 7">
            <a:extLst>
              <a:ext uri="{FF2B5EF4-FFF2-40B4-BE49-F238E27FC236}">
                <a16:creationId xmlns:a16="http://schemas.microsoft.com/office/drawing/2014/main" id="{5E1A5069-B543-3FF1-8723-ED08845828B8}"/>
              </a:ext>
            </a:extLst>
          </p:cNvPr>
          <p:cNvPicPr>
            <a:picLocks noChangeAspect="1"/>
          </p:cNvPicPr>
          <p:nvPr/>
        </p:nvPicPr>
        <p:blipFill>
          <a:blip r:embed="rId2"/>
          <a:stretch>
            <a:fillRect/>
          </a:stretch>
        </p:blipFill>
        <p:spPr>
          <a:xfrm>
            <a:off x="8192329" y="1474378"/>
            <a:ext cx="3694871" cy="485488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0059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F25E3-DEC6-B0BA-2896-B06B51F79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EDFE2-2B58-FDCB-5E8E-FFDE928E44FC}"/>
              </a:ext>
            </a:extLst>
          </p:cNvPr>
          <p:cNvSpPr>
            <a:spLocks noGrp="1"/>
          </p:cNvSpPr>
          <p:nvPr>
            <p:ph type="title"/>
          </p:nvPr>
        </p:nvSpPr>
        <p:spPr/>
        <p:txBody>
          <a:bodyPr/>
          <a:lstStyle/>
          <a:p>
            <a:r>
              <a:rPr lang="en-US"/>
              <a:t>Site Plan Review</a:t>
            </a:r>
          </a:p>
        </p:txBody>
      </p:sp>
      <p:sp>
        <p:nvSpPr>
          <p:cNvPr id="3" name="Content Placeholder 2">
            <a:extLst>
              <a:ext uri="{FF2B5EF4-FFF2-40B4-BE49-F238E27FC236}">
                <a16:creationId xmlns:a16="http://schemas.microsoft.com/office/drawing/2014/main" id="{B055FB02-7918-3946-C84F-C35A1A8DD9BE}"/>
              </a:ext>
            </a:extLst>
          </p:cNvPr>
          <p:cNvSpPr>
            <a:spLocks noGrp="1"/>
          </p:cNvSpPr>
          <p:nvPr>
            <p:ph idx="1"/>
          </p:nvPr>
        </p:nvSpPr>
        <p:spPr>
          <a:xfrm>
            <a:off x="342946" y="1503807"/>
            <a:ext cx="11414945" cy="4718628"/>
          </a:xfrm>
        </p:spPr>
        <p:txBody>
          <a:bodyPr>
            <a:normAutofit/>
          </a:bodyPr>
          <a:lstStyle/>
          <a:p>
            <a:r>
              <a:rPr lang="en-US"/>
              <a:t>Minor redevelopment (as initially proposed in Development Standards installment)</a:t>
            </a:r>
          </a:p>
          <a:p>
            <a:pPr lvl="1"/>
            <a:r>
              <a:rPr lang="en-US"/>
              <a:t>Expansions, alterations, or modifications that increase the gross floor area of an existing structure by the greater of 10,000 square feet or between 10 and 50 percent;</a:t>
            </a:r>
          </a:p>
          <a:p>
            <a:pPr lvl="1"/>
            <a:r>
              <a:rPr lang="en-US"/>
              <a:t>Expansions, alterations, or modifications that increase the total number of existing dwelling units on a lot by the lesser of 10 dwelling units or between 10 and 25 percent;</a:t>
            </a:r>
          </a:p>
          <a:p>
            <a:pPr lvl="1"/>
            <a:r>
              <a:rPr lang="en-US"/>
              <a:t>The alteration or expansion of any vehicular parking area by the greater of six spaces or 50 percent, excluding resurfacing or restriping;</a:t>
            </a:r>
          </a:p>
          <a:p>
            <a:pPr lvl="1"/>
            <a:r>
              <a:rPr lang="en-US"/>
              <a:t>Any expansion or enlargement of a structure or land use that requires a Special Use Permit; or</a:t>
            </a:r>
          </a:p>
          <a:p>
            <a:pPr lvl="1"/>
            <a:r>
              <a:rPr lang="en-US"/>
              <a:t>Applications for building permits or for certificates of occupancy for buildings previously unoccupied for a period of six consecutive months.</a:t>
            </a:r>
          </a:p>
          <a:p>
            <a:pPr lvl="1"/>
            <a:endParaRPr lang="en-US"/>
          </a:p>
        </p:txBody>
      </p:sp>
      <p:sp>
        <p:nvSpPr>
          <p:cNvPr id="4" name="Footer Placeholder 3">
            <a:extLst>
              <a:ext uri="{FF2B5EF4-FFF2-40B4-BE49-F238E27FC236}">
                <a16:creationId xmlns:a16="http://schemas.microsoft.com/office/drawing/2014/main" id="{20B9A9C4-B9A8-BC07-10C7-E695A3DEE890}"/>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7B21E859-002C-F3A7-6DC6-AF223D5FF827}"/>
              </a:ext>
            </a:extLst>
          </p:cNvPr>
          <p:cNvSpPr>
            <a:spLocks noGrp="1"/>
          </p:cNvSpPr>
          <p:nvPr>
            <p:ph type="sldNum" sz="quarter" idx="12"/>
          </p:nvPr>
        </p:nvSpPr>
        <p:spPr/>
        <p:txBody>
          <a:bodyPr/>
          <a:lstStyle/>
          <a:p>
            <a:pPr algn="r"/>
            <a:fld id="{CC6E3485-50B8-4E74-B9B0-BB3DD980B199}" type="slidenum">
              <a:rPr lang="en-US" smtClean="0"/>
              <a:pPr algn="r"/>
              <a:t>21</a:t>
            </a:fld>
            <a:endParaRPr lang="en-US"/>
          </a:p>
        </p:txBody>
      </p:sp>
    </p:spTree>
    <p:extLst>
      <p:ext uri="{BB962C8B-B14F-4D97-AF65-F5344CB8AC3E}">
        <p14:creationId xmlns:p14="http://schemas.microsoft.com/office/powerpoint/2010/main" val="875187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98512-C0CE-F523-FE22-3B3B7D9A5E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491B41-F7FE-DD39-F515-A6615CCC56F7}"/>
              </a:ext>
            </a:extLst>
          </p:cNvPr>
          <p:cNvSpPr>
            <a:spLocks noGrp="1"/>
          </p:cNvSpPr>
          <p:nvPr>
            <p:ph type="title"/>
          </p:nvPr>
        </p:nvSpPr>
        <p:spPr/>
        <p:txBody>
          <a:bodyPr/>
          <a:lstStyle/>
          <a:p>
            <a:r>
              <a:rPr lang="en-US"/>
              <a:t>Site Plan Review</a:t>
            </a:r>
          </a:p>
        </p:txBody>
      </p:sp>
      <p:sp>
        <p:nvSpPr>
          <p:cNvPr id="4" name="Footer Placeholder 3">
            <a:extLst>
              <a:ext uri="{FF2B5EF4-FFF2-40B4-BE49-F238E27FC236}">
                <a16:creationId xmlns:a16="http://schemas.microsoft.com/office/drawing/2014/main" id="{40F6E57E-A383-A01D-65E5-D13877A96D2A}"/>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1CC13D8D-7271-BEB2-4248-C37307F9AC54}"/>
              </a:ext>
            </a:extLst>
          </p:cNvPr>
          <p:cNvSpPr>
            <a:spLocks noGrp="1"/>
          </p:cNvSpPr>
          <p:nvPr>
            <p:ph type="sldNum" sz="quarter" idx="12"/>
          </p:nvPr>
        </p:nvSpPr>
        <p:spPr/>
        <p:txBody>
          <a:bodyPr/>
          <a:lstStyle/>
          <a:p>
            <a:pPr algn="r"/>
            <a:fld id="{CC6E3485-50B8-4E74-B9B0-BB3DD980B199}" type="slidenum">
              <a:rPr lang="en-US" smtClean="0"/>
              <a:pPr algn="r"/>
              <a:t>22</a:t>
            </a:fld>
            <a:endParaRPr lang="en-US"/>
          </a:p>
        </p:txBody>
      </p:sp>
      <p:sp>
        <p:nvSpPr>
          <p:cNvPr id="7" name="Content Placeholder 6">
            <a:extLst>
              <a:ext uri="{FF2B5EF4-FFF2-40B4-BE49-F238E27FC236}">
                <a16:creationId xmlns:a16="http://schemas.microsoft.com/office/drawing/2014/main" id="{935E19F7-5EAC-30C6-EE37-471B099898FC}"/>
              </a:ext>
            </a:extLst>
          </p:cNvPr>
          <p:cNvSpPr>
            <a:spLocks noGrp="1"/>
          </p:cNvSpPr>
          <p:nvPr>
            <p:ph idx="1"/>
          </p:nvPr>
        </p:nvSpPr>
        <p:spPr>
          <a:xfrm>
            <a:off x="795528" y="1562099"/>
            <a:ext cx="10653522" cy="1193210"/>
          </a:xfrm>
        </p:spPr>
        <p:txBody>
          <a:bodyPr>
            <a:normAutofit fontScale="92500" lnSpcReduction="10000"/>
          </a:bodyPr>
          <a:lstStyle/>
          <a:p>
            <a:r>
              <a:rPr lang="en-US"/>
              <a:t>Major Site Plan</a:t>
            </a:r>
          </a:p>
          <a:p>
            <a:pPr lvl="1"/>
            <a:r>
              <a:rPr lang="en-US"/>
              <a:t>Neighborhood Meeting recommended</a:t>
            </a:r>
          </a:p>
          <a:p>
            <a:pPr lvl="1"/>
            <a:r>
              <a:rPr lang="en-US"/>
              <a:t>Public meeting, not hearing, required</a:t>
            </a:r>
          </a:p>
          <a:p>
            <a:pPr lvl="1"/>
            <a:endParaRPr lang="en-US"/>
          </a:p>
        </p:txBody>
      </p:sp>
      <p:pic>
        <p:nvPicPr>
          <p:cNvPr id="10" name="Picture 9">
            <a:extLst>
              <a:ext uri="{FF2B5EF4-FFF2-40B4-BE49-F238E27FC236}">
                <a16:creationId xmlns:a16="http://schemas.microsoft.com/office/drawing/2014/main" id="{7FA8FCE5-9A00-BE25-F5FA-3CBCC57AC9BC}"/>
              </a:ext>
            </a:extLst>
          </p:cNvPr>
          <p:cNvPicPr>
            <a:picLocks noChangeAspect="1"/>
          </p:cNvPicPr>
          <p:nvPr/>
        </p:nvPicPr>
        <p:blipFill>
          <a:blip r:embed="rId2"/>
          <a:srcRect/>
          <a:stretch/>
        </p:blipFill>
        <p:spPr>
          <a:xfrm>
            <a:off x="1490194" y="2755309"/>
            <a:ext cx="8667355" cy="3599309"/>
          </a:xfrm>
          <a:prstGeom prst="rect">
            <a:avLst/>
          </a:prstGeom>
        </p:spPr>
      </p:pic>
    </p:spTree>
    <p:extLst>
      <p:ext uri="{BB962C8B-B14F-4D97-AF65-F5344CB8AC3E}">
        <p14:creationId xmlns:p14="http://schemas.microsoft.com/office/powerpoint/2010/main" val="606295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4BF7F-EC3B-977D-A856-AA89C3B5CD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797BF-4A5E-2F29-B302-E24FD51DA7A1}"/>
              </a:ext>
            </a:extLst>
          </p:cNvPr>
          <p:cNvSpPr>
            <a:spLocks noGrp="1"/>
          </p:cNvSpPr>
          <p:nvPr>
            <p:ph type="title"/>
          </p:nvPr>
        </p:nvSpPr>
        <p:spPr/>
        <p:txBody>
          <a:bodyPr/>
          <a:lstStyle/>
          <a:p>
            <a:r>
              <a:rPr lang="en-US"/>
              <a:t>Site Plan Review</a:t>
            </a:r>
          </a:p>
        </p:txBody>
      </p:sp>
      <p:sp>
        <p:nvSpPr>
          <p:cNvPr id="4" name="Footer Placeholder 3">
            <a:extLst>
              <a:ext uri="{FF2B5EF4-FFF2-40B4-BE49-F238E27FC236}">
                <a16:creationId xmlns:a16="http://schemas.microsoft.com/office/drawing/2014/main" id="{9CC93AA7-D3E2-7FD0-88D7-842180E6C7CF}"/>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E1C12A59-56B7-3762-EF7C-D6805E60D7E8}"/>
              </a:ext>
            </a:extLst>
          </p:cNvPr>
          <p:cNvSpPr>
            <a:spLocks noGrp="1"/>
          </p:cNvSpPr>
          <p:nvPr>
            <p:ph type="sldNum" sz="quarter" idx="12"/>
          </p:nvPr>
        </p:nvSpPr>
        <p:spPr/>
        <p:txBody>
          <a:bodyPr/>
          <a:lstStyle/>
          <a:p>
            <a:pPr algn="r"/>
            <a:fld id="{CC6E3485-50B8-4E74-B9B0-BB3DD980B199}" type="slidenum">
              <a:rPr lang="en-US" smtClean="0"/>
              <a:pPr algn="r"/>
              <a:t>23</a:t>
            </a:fld>
            <a:endParaRPr lang="en-US"/>
          </a:p>
        </p:txBody>
      </p:sp>
      <p:sp>
        <p:nvSpPr>
          <p:cNvPr id="7" name="Content Placeholder 6">
            <a:extLst>
              <a:ext uri="{FF2B5EF4-FFF2-40B4-BE49-F238E27FC236}">
                <a16:creationId xmlns:a16="http://schemas.microsoft.com/office/drawing/2014/main" id="{2CD92E18-8153-8732-2816-7689E211D248}"/>
              </a:ext>
            </a:extLst>
          </p:cNvPr>
          <p:cNvSpPr>
            <a:spLocks noGrp="1"/>
          </p:cNvSpPr>
          <p:nvPr>
            <p:ph idx="1"/>
          </p:nvPr>
        </p:nvSpPr>
        <p:spPr>
          <a:xfrm>
            <a:off x="795528" y="1562099"/>
            <a:ext cx="10653522" cy="525319"/>
          </a:xfrm>
        </p:spPr>
        <p:txBody>
          <a:bodyPr/>
          <a:lstStyle/>
          <a:p>
            <a:r>
              <a:rPr lang="en-US"/>
              <a:t>Minor Site Plan Procedure</a:t>
            </a:r>
          </a:p>
        </p:txBody>
      </p:sp>
      <p:pic>
        <p:nvPicPr>
          <p:cNvPr id="10" name="Picture 9">
            <a:extLst>
              <a:ext uri="{FF2B5EF4-FFF2-40B4-BE49-F238E27FC236}">
                <a16:creationId xmlns:a16="http://schemas.microsoft.com/office/drawing/2014/main" id="{ECFAC8AE-E108-DB1D-0822-6EF2EAD7D071}"/>
              </a:ext>
            </a:extLst>
          </p:cNvPr>
          <p:cNvPicPr>
            <a:picLocks noChangeAspect="1"/>
          </p:cNvPicPr>
          <p:nvPr/>
        </p:nvPicPr>
        <p:blipFill>
          <a:blip r:embed="rId2"/>
          <a:stretch>
            <a:fillRect/>
          </a:stretch>
        </p:blipFill>
        <p:spPr>
          <a:xfrm>
            <a:off x="1466850" y="2145710"/>
            <a:ext cx="9258300" cy="3409950"/>
          </a:xfrm>
          <a:prstGeom prst="rect">
            <a:avLst/>
          </a:prstGeom>
        </p:spPr>
      </p:pic>
    </p:spTree>
    <p:extLst>
      <p:ext uri="{BB962C8B-B14F-4D97-AF65-F5344CB8AC3E}">
        <p14:creationId xmlns:p14="http://schemas.microsoft.com/office/powerpoint/2010/main" val="2737052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4460D-C787-78EA-49F9-008685FBBD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809F6-4FEB-6920-C045-C75FD634F568}"/>
              </a:ext>
            </a:extLst>
          </p:cNvPr>
          <p:cNvSpPr>
            <a:spLocks noGrp="1"/>
          </p:cNvSpPr>
          <p:nvPr>
            <p:ph type="title"/>
          </p:nvPr>
        </p:nvSpPr>
        <p:spPr/>
        <p:txBody>
          <a:bodyPr/>
          <a:lstStyle/>
          <a:p>
            <a:r>
              <a:rPr lang="en-US"/>
              <a:t>Site Plan Review</a:t>
            </a:r>
          </a:p>
        </p:txBody>
      </p:sp>
      <p:sp>
        <p:nvSpPr>
          <p:cNvPr id="4" name="Footer Placeholder 3">
            <a:extLst>
              <a:ext uri="{FF2B5EF4-FFF2-40B4-BE49-F238E27FC236}">
                <a16:creationId xmlns:a16="http://schemas.microsoft.com/office/drawing/2014/main" id="{F049CF25-6FD5-5427-64E7-1563B61E097F}"/>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EB90E187-57A5-BA15-E0F4-57E1FFC5A5D6}"/>
              </a:ext>
            </a:extLst>
          </p:cNvPr>
          <p:cNvSpPr>
            <a:spLocks noGrp="1"/>
          </p:cNvSpPr>
          <p:nvPr>
            <p:ph type="sldNum" sz="quarter" idx="12"/>
          </p:nvPr>
        </p:nvSpPr>
        <p:spPr/>
        <p:txBody>
          <a:bodyPr/>
          <a:lstStyle/>
          <a:p>
            <a:pPr algn="r"/>
            <a:fld id="{CC6E3485-50B8-4E74-B9B0-BB3DD980B199}" type="slidenum">
              <a:rPr lang="en-US" smtClean="0"/>
              <a:pPr algn="r"/>
              <a:t>24</a:t>
            </a:fld>
            <a:endParaRPr lang="en-US"/>
          </a:p>
        </p:txBody>
      </p:sp>
      <p:sp>
        <p:nvSpPr>
          <p:cNvPr id="7" name="Content Placeholder 6">
            <a:extLst>
              <a:ext uri="{FF2B5EF4-FFF2-40B4-BE49-F238E27FC236}">
                <a16:creationId xmlns:a16="http://schemas.microsoft.com/office/drawing/2014/main" id="{EC470748-140E-AD9C-E8D8-426F8F9F2A33}"/>
              </a:ext>
            </a:extLst>
          </p:cNvPr>
          <p:cNvSpPr>
            <a:spLocks noGrp="1"/>
          </p:cNvSpPr>
          <p:nvPr>
            <p:ph idx="1"/>
          </p:nvPr>
        </p:nvSpPr>
        <p:spPr>
          <a:xfrm>
            <a:off x="795528" y="1562100"/>
            <a:ext cx="10472836" cy="4718628"/>
          </a:xfrm>
        </p:spPr>
        <p:txBody>
          <a:bodyPr/>
          <a:lstStyle/>
          <a:p>
            <a:r>
              <a:rPr lang="en-US"/>
              <a:t>Approval Criteria for both Minor and Major Site Plans</a:t>
            </a:r>
          </a:p>
          <a:p>
            <a:pPr lvl="1"/>
            <a:r>
              <a:rPr lang="en-US" sz="2200"/>
              <a:t>Compliance with UDC and other applicable plan regulations (Comprehensive Plan)</a:t>
            </a:r>
          </a:p>
          <a:p>
            <a:pPr lvl="1"/>
            <a:r>
              <a:rPr lang="en-US" sz="2200"/>
              <a:t>Compliance with prior approvals</a:t>
            </a:r>
          </a:p>
          <a:p>
            <a:pPr lvl="1"/>
            <a:r>
              <a:rPr lang="en-US" sz="2200"/>
              <a:t>Compliance with phasing plans</a:t>
            </a:r>
          </a:p>
          <a:p>
            <a:r>
              <a:rPr lang="en-US"/>
              <a:t>Major and Minor Site Plan decisions can be appealed to the Board of Zoning Adjustment</a:t>
            </a:r>
            <a:endParaRPr lang="en-US" sz="2200"/>
          </a:p>
          <a:p>
            <a:pPr lvl="1"/>
            <a:endParaRPr lang="en-US"/>
          </a:p>
        </p:txBody>
      </p:sp>
    </p:spTree>
    <p:extLst>
      <p:ext uri="{BB962C8B-B14F-4D97-AF65-F5344CB8AC3E}">
        <p14:creationId xmlns:p14="http://schemas.microsoft.com/office/powerpoint/2010/main" val="2655019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9AB97-3FF4-6A9D-3CDC-74BB26CBBD8D}"/>
              </a:ext>
            </a:extLst>
          </p:cNvPr>
          <p:cNvSpPr>
            <a:spLocks noGrp="1"/>
          </p:cNvSpPr>
          <p:nvPr>
            <p:ph type="title"/>
          </p:nvPr>
        </p:nvSpPr>
        <p:spPr/>
        <p:txBody>
          <a:bodyPr>
            <a:normAutofit/>
          </a:bodyPr>
          <a:lstStyle/>
          <a:p>
            <a:r>
              <a:rPr lang="en-US" sz="3600" dirty="0"/>
              <a:t>Subdivision | Preliminary Plat</a:t>
            </a:r>
          </a:p>
        </p:txBody>
      </p:sp>
      <p:sp>
        <p:nvSpPr>
          <p:cNvPr id="3" name="Content Placeholder 2">
            <a:extLst>
              <a:ext uri="{FF2B5EF4-FFF2-40B4-BE49-F238E27FC236}">
                <a16:creationId xmlns:a16="http://schemas.microsoft.com/office/drawing/2014/main" id="{A284C19C-E409-E680-DA49-3CC12D4FA916}"/>
              </a:ext>
            </a:extLst>
          </p:cNvPr>
          <p:cNvSpPr>
            <a:spLocks noGrp="1"/>
          </p:cNvSpPr>
          <p:nvPr>
            <p:ph idx="1"/>
          </p:nvPr>
        </p:nvSpPr>
        <p:spPr>
          <a:xfrm>
            <a:off x="790764" y="1358900"/>
            <a:ext cx="10653522" cy="1355513"/>
          </a:xfrm>
        </p:spPr>
        <p:txBody>
          <a:bodyPr numCol="2">
            <a:normAutofit lnSpcReduction="10000"/>
          </a:bodyPr>
          <a:lstStyle/>
          <a:p>
            <a:r>
              <a:rPr lang="en-US" dirty="0"/>
              <a:t>Procedure applies to subdivisions that:</a:t>
            </a:r>
          </a:p>
          <a:p>
            <a:pPr lvl="1"/>
            <a:r>
              <a:rPr lang="en-US" dirty="0"/>
              <a:t>Involve land that has not yet been platted</a:t>
            </a:r>
          </a:p>
          <a:p>
            <a:pPr lvl="1"/>
            <a:r>
              <a:rPr lang="en-US" dirty="0"/>
              <a:t>Involve land that will be developed in phases</a:t>
            </a:r>
          </a:p>
          <a:p>
            <a:pPr lvl="1"/>
            <a:r>
              <a:rPr lang="en-US" dirty="0"/>
              <a:t>Include dedication of public right-of-way or major public improvements</a:t>
            </a:r>
          </a:p>
        </p:txBody>
      </p:sp>
      <p:sp>
        <p:nvSpPr>
          <p:cNvPr id="4" name="Footer Placeholder 3">
            <a:extLst>
              <a:ext uri="{FF2B5EF4-FFF2-40B4-BE49-F238E27FC236}">
                <a16:creationId xmlns:a16="http://schemas.microsoft.com/office/drawing/2014/main" id="{79F40979-D568-89E5-5E94-6B1A496856D7}"/>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C294940A-9829-060F-9C62-64D7D5C946BE}"/>
              </a:ext>
            </a:extLst>
          </p:cNvPr>
          <p:cNvSpPr>
            <a:spLocks noGrp="1"/>
          </p:cNvSpPr>
          <p:nvPr>
            <p:ph type="sldNum" sz="quarter" idx="12"/>
          </p:nvPr>
        </p:nvSpPr>
        <p:spPr/>
        <p:txBody>
          <a:bodyPr/>
          <a:lstStyle/>
          <a:p>
            <a:pPr algn="r"/>
            <a:fld id="{CC6E3485-50B8-4E74-B9B0-BB3DD980B199}" type="slidenum">
              <a:rPr lang="en-US" smtClean="0"/>
              <a:pPr algn="r"/>
              <a:t>25</a:t>
            </a:fld>
            <a:endParaRPr lang="en-US"/>
          </a:p>
        </p:txBody>
      </p:sp>
      <p:pic>
        <p:nvPicPr>
          <p:cNvPr id="8" name="Picture 7">
            <a:extLst>
              <a:ext uri="{FF2B5EF4-FFF2-40B4-BE49-F238E27FC236}">
                <a16:creationId xmlns:a16="http://schemas.microsoft.com/office/drawing/2014/main" id="{54EADC0C-2B4E-63CD-57E2-41AA85984572}"/>
              </a:ext>
            </a:extLst>
          </p:cNvPr>
          <p:cNvPicPr>
            <a:picLocks noChangeAspect="1"/>
          </p:cNvPicPr>
          <p:nvPr/>
        </p:nvPicPr>
        <p:blipFill>
          <a:blip r:embed="rId2"/>
          <a:stretch>
            <a:fillRect/>
          </a:stretch>
        </p:blipFill>
        <p:spPr>
          <a:xfrm>
            <a:off x="1331775" y="2714414"/>
            <a:ext cx="8421825" cy="3273428"/>
          </a:xfrm>
          <a:prstGeom prst="rect">
            <a:avLst/>
          </a:prstGeom>
        </p:spPr>
      </p:pic>
      <p:sp>
        <p:nvSpPr>
          <p:cNvPr id="9" name="Content Placeholder 2">
            <a:extLst>
              <a:ext uri="{FF2B5EF4-FFF2-40B4-BE49-F238E27FC236}">
                <a16:creationId xmlns:a16="http://schemas.microsoft.com/office/drawing/2014/main" id="{A5FDF4B9-2200-CD78-1BFE-ADB542F19E7A}"/>
              </a:ext>
            </a:extLst>
          </p:cNvPr>
          <p:cNvSpPr txBox="1">
            <a:spLocks/>
          </p:cNvSpPr>
          <p:nvPr/>
        </p:nvSpPr>
        <p:spPr>
          <a:xfrm>
            <a:off x="1492669" y="5895605"/>
            <a:ext cx="10809398" cy="574092"/>
          </a:xfrm>
          <a:prstGeom prst="rect">
            <a:avLst/>
          </a:prstGeom>
        </p:spPr>
        <p:txBody>
          <a:bodyPr vert="horz" lIns="45720" tIns="45720" rIns="45720" bIns="45720" rtlCol="0">
            <a:normAutofit/>
          </a:bodyPr>
          <a:lstStyle>
            <a:lvl1pPr marL="342900" indent="-342900" algn="l" defTabSz="914400" rtl="0" eaLnBrk="1" latinLnBrk="0" hangingPunct="1">
              <a:lnSpc>
                <a:spcPct val="100000"/>
              </a:lnSpc>
              <a:spcBef>
                <a:spcPts val="1200"/>
              </a:spcBef>
              <a:spcAft>
                <a:spcPts val="200"/>
              </a:spcAft>
              <a:buClr>
                <a:srgbClr val="17406D"/>
              </a:buClr>
              <a:buSzPct val="100000"/>
              <a:buFont typeface="Arial" panose="020B0604020202020204" pitchFamily="34" charset="0"/>
              <a:buChar char="•"/>
              <a:defRPr sz="2200" b="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342900" algn="l" defTabSz="914400" rtl="0" eaLnBrk="1" latinLnBrk="0" hangingPunct="1">
              <a:lnSpc>
                <a:spcPct val="100000"/>
              </a:lnSpc>
              <a:spcBef>
                <a:spcPts val="600"/>
              </a:spcBef>
              <a:spcAft>
                <a:spcPts val="600"/>
              </a:spcAft>
              <a:buClr>
                <a:srgbClr val="17406D"/>
              </a:buClr>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00" indent="-22860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857250" indent="-217488"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None/>
            </a:pPr>
            <a:r>
              <a:rPr lang="en-US" sz="1800" b="0" dirty="0"/>
              <a:t>*Final Plat must be submitted within two years</a:t>
            </a:r>
          </a:p>
        </p:txBody>
      </p:sp>
    </p:spTree>
    <p:extLst>
      <p:ext uri="{BB962C8B-B14F-4D97-AF65-F5344CB8AC3E}">
        <p14:creationId xmlns:p14="http://schemas.microsoft.com/office/powerpoint/2010/main" val="2385138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9AB97-3FF4-6A9D-3CDC-74BB26CBBD8D}"/>
              </a:ext>
            </a:extLst>
          </p:cNvPr>
          <p:cNvSpPr>
            <a:spLocks noGrp="1"/>
          </p:cNvSpPr>
          <p:nvPr>
            <p:ph type="title"/>
          </p:nvPr>
        </p:nvSpPr>
        <p:spPr/>
        <p:txBody>
          <a:bodyPr>
            <a:normAutofit/>
          </a:bodyPr>
          <a:lstStyle/>
          <a:p>
            <a:r>
              <a:rPr lang="en-US" sz="3600" dirty="0"/>
              <a:t>Subdivision | Preliminary </a:t>
            </a:r>
            <a:r>
              <a:rPr lang="en-US" sz="3600" dirty="0" err="1"/>
              <a:t>REPlat</a:t>
            </a:r>
            <a:endParaRPr lang="en-US" sz="3600" dirty="0"/>
          </a:p>
        </p:txBody>
      </p:sp>
      <p:sp>
        <p:nvSpPr>
          <p:cNvPr id="3" name="Content Placeholder 2">
            <a:extLst>
              <a:ext uri="{FF2B5EF4-FFF2-40B4-BE49-F238E27FC236}">
                <a16:creationId xmlns:a16="http://schemas.microsoft.com/office/drawing/2014/main" id="{A284C19C-E409-E680-DA49-3CC12D4FA916}"/>
              </a:ext>
            </a:extLst>
          </p:cNvPr>
          <p:cNvSpPr>
            <a:spLocks noGrp="1"/>
          </p:cNvSpPr>
          <p:nvPr>
            <p:ph idx="1"/>
          </p:nvPr>
        </p:nvSpPr>
        <p:spPr>
          <a:xfrm>
            <a:off x="790764" y="1358900"/>
            <a:ext cx="10653522" cy="1355513"/>
          </a:xfrm>
        </p:spPr>
        <p:txBody>
          <a:bodyPr numCol="2">
            <a:normAutofit/>
          </a:bodyPr>
          <a:lstStyle/>
          <a:p>
            <a:r>
              <a:rPr lang="en-US" dirty="0"/>
              <a:t>Procedure applies to replats that:</a:t>
            </a:r>
          </a:p>
          <a:p>
            <a:pPr lvl="1"/>
            <a:r>
              <a:rPr lang="en-US" dirty="0"/>
              <a:t>Necessitate the construction of public infrastructure</a:t>
            </a:r>
          </a:p>
          <a:p>
            <a:pPr lvl="1"/>
            <a:r>
              <a:rPr lang="en-US" dirty="0"/>
              <a:t>Are unusually complex or raise potentially unique or serious impacts</a:t>
            </a:r>
          </a:p>
          <a:p>
            <a:pPr lvl="1"/>
            <a:r>
              <a:rPr lang="en-US" dirty="0"/>
              <a:t>Or if requested by the applicant</a:t>
            </a:r>
          </a:p>
        </p:txBody>
      </p:sp>
      <p:sp>
        <p:nvSpPr>
          <p:cNvPr id="4" name="Footer Placeholder 3">
            <a:extLst>
              <a:ext uri="{FF2B5EF4-FFF2-40B4-BE49-F238E27FC236}">
                <a16:creationId xmlns:a16="http://schemas.microsoft.com/office/drawing/2014/main" id="{79F40979-D568-89E5-5E94-6B1A496856D7}"/>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C294940A-9829-060F-9C62-64D7D5C946BE}"/>
              </a:ext>
            </a:extLst>
          </p:cNvPr>
          <p:cNvSpPr>
            <a:spLocks noGrp="1"/>
          </p:cNvSpPr>
          <p:nvPr>
            <p:ph type="sldNum" sz="quarter" idx="12"/>
          </p:nvPr>
        </p:nvSpPr>
        <p:spPr/>
        <p:txBody>
          <a:bodyPr/>
          <a:lstStyle/>
          <a:p>
            <a:pPr algn="r"/>
            <a:fld id="{CC6E3485-50B8-4E74-B9B0-BB3DD980B199}" type="slidenum">
              <a:rPr lang="en-US" smtClean="0"/>
              <a:pPr algn="r"/>
              <a:t>26</a:t>
            </a:fld>
            <a:endParaRPr lang="en-US"/>
          </a:p>
        </p:txBody>
      </p:sp>
      <p:pic>
        <p:nvPicPr>
          <p:cNvPr id="8" name="Picture 7">
            <a:extLst>
              <a:ext uri="{FF2B5EF4-FFF2-40B4-BE49-F238E27FC236}">
                <a16:creationId xmlns:a16="http://schemas.microsoft.com/office/drawing/2014/main" id="{54EADC0C-2B4E-63CD-57E2-41AA85984572}"/>
              </a:ext>
            </a:extLst>
          </p:cNvPr>
          <p:cNvPicPr>
            <a:picLocks noChangeAspect="1"/>
          </p:cNvPicPr>
          <p:nvPr/>
        </p:nvPicPr>
        <p:blipFill>
          <a:blip r:embed="rId2"/>
          <a:stretch>
            <a:fillRect/>
          </a:stretch>
        </p:blipFill>
        <p:spPr>
          <a:xfrm>
            <a:off x="1331775" y="2461159"/>
            <a:ext cx="8657052" cy="3364857"/>
          </a:xfrm>
          <a:prstGeom prst="rect">
            <a:avLst/>
          </a:prstGeom>
        </p:spPr>
      </p:pic>
      <p:sp>
        <p:nvSpPr>
          <p:cNvPr id="6" name="Content Placeholder 2">
            <a:extLst>
              <a:ext uri="{FF2B5EF4-FFF2-40B4-BE49-F238E27FC236}">
                <a16:creationId xmlns:a16="http://schemas.microsoft.com/office/drawing/2014/main" id="{63C62F56-1178-E239-1B8C-67E00DF08E8B}"/>
              </a:ext>
            </a:extLst>
          </p:cNvPr>
          <p:cNvSpPr txBox="1">
            <a:spLocks/>
          </p:cNvSpPr>
          <p:nvPr/>
        </p:nvSpPr>
        <p:spPr>
          <a:xfrm>
            <a:off x="1492669" y="5895605"/>
            <a:ext cx="10809398" cy="574092"/>
          </a:xfrm>
          <a:prstGeom prst="rect">
            <a:avLst/>
          </a:prstGeom>
        </p:spPr>
        <p:txBody>
          <a:bodyPr vert="horz" lIns="45720" tIns="45720" rIns="45720" bIns="45720" rtlCol="0">
            <a:normAutofit/>
          </a:bodyPr>
          <a:lstStyle>
            <a:lvl1pPr marL="342900" indent="-342900" algn="l" defTabSz="914400" rtl="0" eaLnBrk="1" latinLnBrk="0" hangingPunct="1">
              <a:lnSpc>
                <a:spcPct val="100000"/>
              </a:lnSpc>
              <a:spcBef>
                <a:spcPts val="1200"/>
              </a:spcBef>
              <a:spcAft>
                <a:spcPts val="200"/>
              </a:spcAft>
              <a:buClr>
                <a:srgbClr val="17406D"/>
              </a:buClr>
              <a:buSzPct val="100000"/>
              <a:buFont typeface="Arial" panose="020B0604020202020204" pitchFamily="34" charset="0"/>
              <a:buChar char="•"/>
              <a:defRPr sz="2200" b="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342900" algn="l" defTabSz="914400" rtl="0" eaLnBrk="1" latinLnBrk="0" hangingPunct="1">
              <a:lnSpc>
                <a:spcPct val="100000"/>
              </a:lnSpc>
              <a:spcBef>
                <a:spcPts val="600"/>
              </a:spcBef>
              <a:spcAft>
                <a:spcPts val="600"/>
              </a:spcAft>
              <a:buClr>
                <a:srgbClr val="17406D"/>
              </a:buClr>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00" indent="-22860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857250" indent="-217488"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None/>
            </a:pPr>
            <a:r>
              <a:rPr lang="en-US" sz="1800" b="0" dirty="0"/>
              <a:t>*Replat must be submitted within two years</a:t>
            </a:r>
          </a:p>
        </p:txBody>
      </p:sp>
    </p:spTree>
    <p:extLst>
      <p:ext uri="{BB962C8B-B14F-4D97-AF65-F5344CB8AC3E}">
        <p14:creationId xmlns:p14="http://schemas.microsoft.com/office/powerpoint/2010/main" val="3774875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BA27F-3A4B-5D5E-63D5-5DFFD089BF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E4C11F-71CA-2884-4A3F-18DDE30D9550}"/>
              </a:ext>
            </a:extLst>
          </p:cNvPr>
          <p:cNvSpPr>
            <a:spLocks noGrp="1"/>
          </p:cNvSpPr>
          <p:nvPr>
            <p:ph type="title"/>
          </p:nvPr>
        </p:nvSpPr>
        <p:spPr/>
        <p:txBody>
          <a:bodyPr/>
          <a:lstStyle/>
          <a:p>
            <a:r>
              <a:rPr lang="en-US"/>
              <a:t>Subdivision | Final Plat</a:t>
            </a:r>
          </a:p>
        </p:txBody>
      </p:sp>
      <p:sp>
        <p:nvSpPr>
          <p:cNvPr id="3" name="Content Placeholder 2">
            <a:extLst>
              <a:ext uri="{FF2B5EF4-FFF2-40B4-BE49-F238E27FC236}">
                <a16:creationId xmlns:a16="http://schemas.microsoft.com/office/drawing/2014/main" id="{61756238-DCAA-A30C-282B-D9B1835467A0}"/>
              </a:ext>
            </a:extLst>
          </p:cNvPr>
          <p:cNvSpPr>
            <a:spLocks noGrp="1"/>
          </p:cNvSpPr>
          <p:nvPr>
            <p:ph idx="1"/>
          </p:nvPr>
        </p:nvSpPr>
        <p:spPr>
          <a:xfrm>
            <a:off x="790763" y="1358900"/>
            <a:ext cx="11258361" cy="1966192"/>
          </a:xfrm>
        </p:spPr>
        <p:txBody>
          <a:bodyPr numCol="1">
            <a:normAutofit/>
          </a:bodyPr>
          <a:lstStyle/>
          <a:p>
            <a:r>
              <a:rPr lang="en-US"/>
              <a:t>Follows Preliminary Plat or Preliminary Replat</a:t>
            </a:r>
          </a:p>
          <a:p>
            <a:r>
              <a:rPr lang="en-US"/>
              <a:t>Must be submitted within 2 years of Preliminary Plat or Replat approval</a:t>
            </a:r>
          </a:p>
          <a:p>
            <a:r>
              <a:rPr lang="en-US"/>
              <a:t>Final plats do not require public hearing (consent agenda item)</a:t>
            </a:r>
          </a:p>
          <a:p>
            <a:pPr lvl="1"/>
            <a:endParaRPr lang="en-US"/>
          </a:p>
        </p:txBody>
      </p:sp>
      <p:sp>
        <p:nvSpPr>
          <p:cNvPr id="4" name="Footer Placeholder 3">
            <a:extLst>
              <a:ext uri="{FF2B5EF4-FFF2-40B4-BE49-F238E27FC236}">
                <a16:creationId xmlns:a16="http://schemas.microsoft.com/office/drawing/2014/main" id="{B6ADC81B-5E8F-9D6A-CEE0-398C048B487D}"/>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21AD2B74-67A5-54BA-738C-25CB2520A16E}"/>
              </a:ext>
            </a:extLst>
          </p:cNvPr>
          <p:cNvSpPr>
            <a:spLocks noGrp="1"/>
          </p:cNvSpPr>
          <p:nvPr>
            <p:ph type="sldNum" sz="quarter" idx="12"/>
          </p:nvPr>
        </p:nvSpPr>
        <p:spPr/>
        <p:txBody>
          <a:bodyPr/>
          <a:lstStyle/>
          <a:p>
            <a:pPr algn="r"/>
            <a:fld id="{CC6E3485-50B8-4E74-B9B0-BB3DD980B199}" type="slidenum">
              <a:rPr lang="en-US" smtClean="0"/>
              <a:pPr algn="r"/>
              <a:t>27</a:t>
            </a:fld>
            <a:endParaRPr lang="en-US"/>
          </a:p>
        </p:txBody>
      </p:sp>
      <p:pic>
        <p:nvPicPr>
          <p:cNvPr id="8" name="Picture 7">
            <a:extLst>
              <a:ext uri="{FF2B5EF4-FFF2-40B4-BE49-F238E27FC236}">
                <a16:creationId xmlns:a16="http://schemas.microsoft.com/office/drawing/2014/main" id="{E778E062-C111-DA65-6385-2EF545A504E1}"/>
              </a:ext>
            </a:extLst>
          </p:cNvPr>
          <p:cNvPicPr>
            <a:picLocks noChangeAspect="1"/>
          </p:cNvPicPr>
          <p:nvPr/>
        </p:nvPicPr>
        <p:blipFill>
          <a:blip r:embed="rId2"/>
          <a:stretch>
            <a:fillRect/>
          </a:stretch>
        </p:blipFill>
        <p:spPr>
          <a:xfrm>
            <a:off x="1779155" y="3213565"/>
            <a:ext cx="7783512" cy="2960500"/>
          </a:xfrm>
          <a:prstGeom prst="rect">
            <a:avLst/>
          </a:prstGeom>
        </p:spPr>
      </p:pic>
    </p:spTree>
    <p:extLst>
      <p:ext uri="{BB962C8B-B14F-4D97-AF65-F5344CB8AC3E}">
        <p14:creationId xmlns:p14="http://schemas.microsoft.com/office/powerpoint/2010/main" val="1848365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9AB97-3FF4-6A9D-3CDC-74BB26CBBD8D}"/>
              </a:ext>
            </a:extLst>
          </p:cNvPr>
          <p:cNvSpPr>
            <a:spLocks noGrp="1"/>
          </p:cNvSpPr>
          <p:nvPr>
            <p:ph type="title"/>
          </p:nvPr>
        </p:nvSpPr>
        <p:spPr/>
        <p:txBody>
          <a:bodyPr/>
          <a:lstStyle/>
          <a:p>
            <a:r>
              <a:rPr lang="en-US"/>
              <a:t>Subdivision | Minor Plat</a:t>
            </a:r>
          </a:p>
        </p:txBody>
      </p:sp>
      <p:sp>
        <p:nvSpPr>
          <p:cNvPr id="3" name="Content Placeholder 2">
            <a:extLst>
              <a:ext uri="{FF2B5EF4-FFF2-40B4-BE49-F238E27FC236}">
                <a16:creationId xmlns:a16="http://schemas.microsoft.com/office/drawing/2014/main" id="{A284C19C-E409-E680-DA49-3CC12D4FA916}"/>
              </a:ext>
            </a:extLst>
          </p:cNvPr>
          <p:cNvSpPr>
            <a:spLocks noGrp="1"/>
          </p:cNvSpPr>
          <p:nvPr>
            <p:ph idx="1"/>
          </p:nvPr>
        </p:nvSpPr>
        <p:spPr>
          <a:xfrm>
            <a:off x="790764" y="1358900"/>
            <a:ext cx="10653522" cy="1966192"/>
          </a:xfrm>
        </p:spPr>
        <p:txBody>
          <a:bodyPr numCol="2"/>
          <a:lstStyle/>
          <a:p>
            <a:r>
              <a:rPr lang="en-US"/>
              <a:t>Procedure applies to plats that:</a:t>
            </a:r>
          </a:p>
          <a:p>
            <a:pPr lvl="1"/>
            <a:r>
              <a:rPr lang="en-US"/>
              <a:t>Involve four or fewer lots</a:t>
            </a:r>
          </a:p>
          <a:p>
            <a:pPr lvl="1"/>
            <a:r>
              <a:rPr lang="en-US"/>
              <a:t>Front onto an existing street</a:t>
            </a:r>
          </a:p>
          <a:p>
            <a:pPr lvl="1"/>
            <a:r>
              <a:rPr lang="en-US"/>
              <a:t>Do not require dedication of public right-of-way or other public improvements; and </a:t>
            </a:r>
          </a:p>
          <a:p>
            <a:pPr lvl="1"/>
            <a:endParaRPr lang="en-US"/>
          </a:p>
          <a:p>
            <a:pPr lvl="1"/>
            <a:r>
              <a:rPr lang="en-US"/>
              <a:t>Do not require the creation of any new street or the extension of municipal facilities. </a:t>
            </a:r>
          </a:p>
          <a:p>
            <a:pPr lvl="1"/>
            <a:endParaRPr lang="en-US"/>
          </a:p>
          <a:p>
            <a:pPr lvl="1"/>
            <a:endParaRPr lang="en-US"/>
          </a:p>
        </p:txBody>
      </p:sp>
      <p:sp>
        <p:nvSpPr>
          <p:cNvPr id="4" name="Footer Placeholder 3">
            <a:extLst>
              <a:ext uri="{FF2B5EF4-FFF2-40B4-BE49-F238E27FC236}">
                <a16:creationId xmlns:a16="http://schemas.microsoft.com/office/drawing/2014/main" id="{79F40979-D568-89E5-5E94-6B1A496856D7}"/>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C294940A-9829-060F-9C62-64D7D5C946BE}"/>
              </a:ext>
            </a:extLst>
          </p:cNvPr>
          <p:cNvSpPr>
            <a:spLocks noGrp="1"/>
          </p:cNvSpPr>
          <p:nvPr>
            <p:ph type="sldNum" sz="quarter" idx="12"/>
          </p:nvPr>
        </p:nvSpPr>
        <p:spPr/>
        <p:txBody>
          <a:bodyPr/>
          <a:lstStyle/>
          <a:p>
            <a:pPr algn="r"/>
            <a:fld id="{CC6E3485-50B8-4E74-B9B0-BB3DD980B199}" type="slidenum">
              <a:rPr lang="en-US" smtClean="0"/>
              <a:pPr algn="r"/>
              <a:t>28</a:t>
            </a:fld>
            <a:endParaRPr lang="en-US"/>
          </a:p>
        </p:txBody>
      </p:sp>
      <p:pic>
        <p:nvPicPr>
          <p:cNvPr id="7" name="Picture 6">
            <a:extLst>
              <a:ext uri="{FF2B5EF4-FFF2-40B4-BE49-F238E27FC236}">
                <a16:creationId xmlns:a16="http://schemas.microsoft.com/office/drawing/2014/main" id="{0BC62BEA-AF43-E328-1B70-BFE4ADEB2925}"/>
              </a:ext>
            </a:extLst>
          </p:cNvPr>
          <p:cNvPicPr>
            <a:picLocks noChangeAspect="1"/>
          </p:cNvPicPr>
          <p:nvPr/>
        </p:nvPicPr>
        <p:blipFill>
          <a:blip r:embed="rId2"/>
          <a:stretch>
            <a:fillRect/>
          </a:stretch>
        </p:blipFill>
        <p:spPr>
          <a:xfrm>
            <a:off x="2299855" y="3429000"/>
            <a:ext cx="7929418" cy="2946631"/>
          </a:xfrm>
          <a:prstGeom prst="rect">
            <a:avLst/>
          </a:prstGeom>
        </p:spPr>
      </p:pic>
    </p:spTree>
    <p:extLst>
      <p:ext uri="{BB962C8B-B14F-4D97-AF65-F5344CB8AC3E}">
        <p14:creationId xmlns:p14="http://schemas.microsoft.com/office/powerpoint/2010/main" val="1362612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0187B-D363-BEFF-36A7-C5D5B9846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255231-1E50-A017-7EF1-B179405C199A}"/>
              </a:ext>
            </a:extLst>
          </p:cNvPr>
          <p:cNvSpPr>
            <a:spLocks noGrp="1"/>
          </p:cNvSpPr>
          <p:nvPr>
            <p:ph type="title"/>
          </p:nvPr>
        </p:nvSpPr>
        <p:spPr/>
        <p:txBody>
          <a:bodyPr/>
          <a:lstStyle/>
          <a:p>
            <a:r>
              <a:rPr lang="en-US"/>
              <a:t>Flexibility &amp; Relief Procedures</a:t>
            </a:r>
          </a:p>
        </p:txBody>
      </p:sp>
      <p:sp>
        <p:nvSpPr>
          <p:cNvPr id="3" name="Content Placeholder 2">
            <a:extLst>
              <a:ext uri="{FF2B5EF4-FFF2-40B4-BE49-F238E27FC236}">
                <a16:creationId xmlns:a16="http://schemas.microsoft.com/office/drawing/2014/main" id="{A1B5272D-ACE0-AD22-C23F-6367857A8267}"/>
              </a:ext>
            </a:extLst>
          </p:cNvPr>
          <p:cNvSpPr>
            <a:spLocks noGrp="1"/>
          </p:cNvSpPr>
          <p:nvPr>
            <p:ph idx="1"/>
          </p:nvPr>
        </p:nvSpPr>
        <p:spPr>
          <a:xfrm>
            <a:off x="795527" y="1562099"/>
            <a:ext cx="4487673" cy="4598555"/>
          </a:xfrm>
        </p:spPr>
        <p:txBody>
          <a:bodyPr>
            <a:normAutofit lnSpcReduction="10000"/>
          </a:bodyPr>
          <a:lstStyle/>
          <a:p>
            <a:r>
              <a:rPr lang="en-US"/>
              <a:t>Variance: </a:t>
            </a:r>
            <a:r>
              <a:rPr lang="en-US" b="0"/>
              <a:t>allows for variance from development standards if hardship demonstrated</a:t>
            </a:r>
            <a:endParaRPr lang="en-US"/>
          </a:p>
          <a:p>
            <a:r>
              <a:rPr lang="en-US"/>
              <a:t>Subdivision Variance: </a:t>
            </a:r>
            <a:r>
              <a:rPr lang="en-US" b="0"/>
              <a:t>allows for variance from subdivision standards to address unforeseen circumstances (required to go to P&amp;Z)</a:t>
            </a:r>
            <a:endParaRPr lang="en-US"/>
          </a:p>
          <a:p>
            <a:r>
              <a:rPr lang="en-US"/>
              <a:t>Minor Modification: </a:t>
            </a:r>
            <a:r>
              <a:rPr lang="en-US" b="0"/>
              <a:t>allows modifications from the dimensional or numerical standards of the UDC (see right)</a:t>
            </a:r>
            <a:endParaRPr lang="en-US"/>
          </a:p>
        </p:txBody>
      </p:sp>
      <p:sp>
        <p:nvSpPr>
          <p:cNvPr id="4" name="Footer Placeholder 3">
            <a:extLst>
              <a:ext uri="{FF2B5EF4-FFF2-40B4-BE49-F238E27FC236}">
                <a16:creationId xmlns:a16="http://schemas.microsoft.com/office/drawing/2014/main" id="{75B62B6C-0C73-FA36-1F80-812EDB52EEBF}"/>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3E17AC80-7EEF-F98F-ABD2-CC6689334166}"/>
              </a:ext>
            </a:extLst>
          </p:cNvPr>
          <p:cNvSpPr>
            <a:spLocks noGrp="1"/>
          </p:cNvSpPr>
          <p:nvPr>
            <p:ph type="sldNum" sz="quarter" idx="12"/>
          </p:nvPr>
        </p:nvSpPr>
        <p:spPr/>
        <p:txBody>
          <a:bodyPr/>
          <a:lstStyle/>
          <a:p>
            <a:pPr algn="r"/>
            <a:fld id="{CC6E3485-50B8-4E74-B9B0-BB3DD980B199}" type="slidenum">
              <a:rPr lang="en-US" smtClean="0"/>
              <a:pPr algn="r"/>
              <a:t>29</a:t>
            </a:fld>
            <a:endParaRPr lang="en-US"/>
          </a:p>
        </p:txBody>
      </p:sp>
      <p:pic>
        <p:nvPicPr>
          <p:cNvPr id="7" name="Picture 6">
            <a:extLst>
              <a:ext uri="{FF2B5EF4-FFF2-40B4-BE49-F238E27FC236}">
                <a16:creationId xmlns:a16="http://schemas.microsoft.com/office/drawing/2014/main" id="{BA344D96-A40B-309D-507C-E597829F4C5A}"/>
              </a:ext>
            </a:extLst>
          </p:cNvPr>
          <p:cNvPicPr>
            <a:picLocks noChangeAspect="1"/>
          </p:cNvPicPr>
          <p:nvPr/>
        </p:nvPicPr>
        <p:blipFill>
          <a:blip r:embed="rId3"/>
          <a:stretch>
            <a:fillRect/>
          </a:stretch>
        </p:blipFill>
        <p:spPr>
          <a:xfrm>
            <a:off x="5760586" y="2334315"/>
            <a:ext cx="6255923" cy="3304874"/>
          </a:xfrm>
          <a:prstGeom prst="rect">
            <a:avLst/>
          </a:prstGeom>
        </p:spPr>
      </p:pic>
    </p:spTree>
    <p:extLst>
      <p:ext uri="{BB962C8B-B14F-4D97-AF65-F5344CB8AC3E}">
        <p14:creationId xmlns:p14="http://schemas.microsoft.com/office/powerpoint/2010/main" val="4114445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Project Scope and Timeline</a:t>
            </a:r>
          </a:p>
        </p:txBody>
      </p:sp>
      <p:sp>
        <p:nvSpPr>
          <p:cNvPr id="9" name="Footer Placeholder 3"/>
          <p:cNvSpPr>
            <a:spLocks noGrp="1"/>
          </p:cNvSpPr>
          <p:nvPr>
            <p:ph type="ftr" sz="quarter" idx="11"/>
          </p:nvPr>
        </p:nvSpPr>
        <p:spPr>
          <a:xfrm>
            <a:off x="1057274" y="6515100"/>
            <a:ext cx="5679857" cy="274320"/>
          </a:xfrm>
        </p:spPr>
        <p:txBody>
          <a:bodyPr/>
          <a:lstStyle/>
          <a:p>
            <a:pPr algn="l"/>
            <a:r>
              <a:rPr lang="en-US"/>
              <a:t>Addison, TX   I  Unified Development Code</a:t>
            </a:r>
          </a:p>
        </p:txBody>
      </p:sp>
      <p:sp>
        <p:nvSpPr>
          <p:cNvPr id="7"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3</a:t>
            </a:fld>
            <a:endParaRPr lang="en-US"/>
          </a:p>
        </p:txBody>
      </p:sp>
      <p:pic>
        <p:nvPicPr>
          <p:cNvPr id="41" name="Picture 40">
            <a:extLst>
              <a:ext uri="{FF2B5EF4-FFF2-40B4-BE49-F238E27FC236}">
                <a16:creationId xmlns:a16="http://schemas.microsoft.com/office/drawing/2014/main" id="{DCA60709-0C1B-4B69-86F4-4158B909C8C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500025" y="1345311"/>
            <a:ext cx="8063014" cy="5124386"/>
          </a:xfrm>
          <a:prstGeom prst="rect">
            <a:avLst/>
          </a:prstGeom>
        </p:spPr>
      </p:pic>
      <p:sp>
        <p:nvSpPr>
          <p:cNvPr id="8" name="Rectangle 7">
            <a:extLst>
              <a:ext uri="{FF2B5EF4-FFF2-40B4-BE49-F238E27FC236}">
                <a16:creationId xmlns:a16="http://schemas.microsoft.com/office/drawing/2014/main" id="{6276BD63-A0B4-4C08-A6CE-0D9A0BB7F5AF}"/>
              </a:ext>
            </a:extLst>
          </p:cNvPr>
          <p:cNvSpPr/>
          <p:nvPr/>
        </p:nvSpPr>
        <p:spPr>
          <a:xfrm>
            <a:off x="5529970" y="4548994"/>
            <a:ext cx="1861457" cy="4572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11352DB-888F-4B75-B774-1290E3608316}"/>
              </a:ext>
            </a:extLst>
          </p:cNvPr>
          <p:cNvSpPr txBox="1"/>
          <p:nvPr/>
        </p:nvSpPr>
        <p:spPr>
          <a:xfrm>
            <a:off x="3947371" y="4179662"/>
            <a:ext cx="1556426" cy="369332"/>
          </a:xfrm>
          <a:prstGeom prst="rect">
            <a:avLst/>
          </a:prstGeom>
          <a:noFill/>
        </p:spPr>
        <p:txBody>
          <a:bodyPr wrap="square" rtlCol="0">
            <a:spAutoFit/>
          </a:bodyPr>
          <a:lstStyle/>
          <a:p>
            <a:r>
              <a:rPr lang="en-US">
                <a:solidFill>
                  <a:srgbClr val="C00000"/>
                </a:solidFill>
              </a:rPr>
              <a:t>Revisit</a:t>
            </a:r>
          </a:p>
        </p:txBody>
      </p:sp>
      <p:sp>
        <p:nvSpPr>
          <p:cNvPr id="14" name="Arrow: Right 13">
            <a:extLst>
              <a:ext uri="{FF2B5EF4-FFF2-40B4-BE49-F238E27FC236}">
                <a16:creationId xmlns:a16="http://schemas.microsoft.com/office/drawing/2014/main" id="{27A598AB-3789-462D-B83F-F6156CE4C443}"/>
              </a:ext>
            </a:extLst>
          </p:cNvPr>
          <p:cNvSpPr/>
          <p:nvPr/>
        </p:nvSpPr>
        <p:spPr>
          <a:xfrm rot="19824619">
            <a:off x="4764693" y="3996946"/>
            <a:ext cx="726169" cy="3501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4D1EF8-609F-896E-7157-C762AC6BBD9E}"/>
              </a:ext>
            </a:extLst>
          </p:cNvPr>
          <p:cNvSpPr/>
          <p:nvPr/>
        </p:nvSpPr>
        <p:spPr>
          <a:xfrm>
            <a:off x="5566915" y="3429000"/>
            <a:ext cx="1861457" cy="4572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826E78C-0B94-69B1-703B-9AF5E6EE8B9C}"/>
              </a:ext>
            </a:extLst>
          </p:cNvPr>
          <p:cNvSpPr txBox="1"/>
          <p:nvPr/>
        </p:nvSpPr>
        <p:spPr>
          <a:xfrm>
            <a:off x="3756712" y="4703495"/>
            <a:ext cx="1556426" cy="646331"/>
          </a:xfrm>
          <a:prstGeom prst="rect">
            <a:avLst/>
          </a:prstGeom>
          <a:noFill/>
        </p:spPr>
        <p:txBody>
          <a:bodyPr wrap="square" rtlCol="0">
            <a:spAutoFit/>
          </a:bodyPr>
          <a:lstStyle/>
          <a:p>
            <a:r>
              <a:rPr lang="en-US">
                <a:solidFill>
                  <a:srgbClr val="C00000"/>
                </a:solidFill>
              </a:rPr>
              <a:t>Finish Content</a:t>
            </a:r>
          </a:p>
        </p:txBody>
      </p:sp>
      <p:sp>
        <p:nvSpPr>
          <p:cNvPr id="5" name="Arrow: Right 4">
            <a:extLst>
              <a:ext uri="{FF2B5EF4-FFF2-40B4-BE49-F238E27FC236}">
                <a16:creationId xmlns:a16="http://schemas.microsoft.com/office/drawing/2014/main" id="{1D175B91-64FF-CCF4-E3FB-1D6D4F92187D}"/>
              </a:ext>
            </a:extLst>
          </p:cNvPr>
          <p:cNvSpPr/>
          <p:nvPr/>
        </p:nvSpPr>
        <p:spPr>
          <a:xfrm rot="20701608">
            <a:off x="4662473" y="4741567"/>
            <a:ext cx="726169" cy="3501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C198AD-3288-E1BF-8281-E272425CBE19}"/>
              </a:ext>
            </a:extLst>
          </p:cNvPr>
          <p:cNvSpPr txBox="1"/>
          <p:nvPr/>
        </p:nvSpPr>
        <p:spPr>
          <a:xfrm>
            <a:off x="5657356" y="3129427"/>
            <a:ext cx="1758279" cy="276999"/>
          </a:xfrm>
          <a:prstGeom prst="rect">
            <a:avLst/>
          </a:prstGeom>
          <a:solidFill>
            <a:schemeClr val="bg1"/>
          </a:solidFill>
        </p:spPr>
        <p:txBody>
          <a:bodyPr wrap="square" rtlCol="0">
            <a:spAutoFit/>
          </a:bodyPr>
          <a:lstStyle/>
          <a:p>
            <a:r>
              <a:rPr lang="en-US" sz="1200" b="1">
                <a:solidFill>
                  <a:srgbClr val="20708C"/>
                </a:solidFill>
              </a:rPr>
              <a:t>Mar 2019 – July 2024</a:t>
            </a:r>
          </a:p>
        </p:txBody>
      </p:sp>
      <p:sp>
        <p:nvSpPr>
          <p:cNvPr id="10" name="TextBox 9">
            <a:extLst>
              <a:ext uri="{FF2B5EF4-FFF2-40B4-BE49-F238E27FC236}">
                <a16:creationId xmlns:a16="http://schemas.microsoft.com/office/drawing/2014/main" id="{28E80A24-AEBD-1D2F-F23A-44378ABFB7C4}"/>
              </a:ext>
            </a:extLst>
          </p:cNvPr>
          <p:cNvSpPr txBox="1"/>
          <p:nvPr/>
        </p:nvSpPr>
        <p:spPr>
          <a:xfrm>
            <a:off x="7471190" y="3129427"/>
            <a:ext cx="1685340" cy="276999"/>
          </a:xfrm>
          <a:prstGeom prst="rect">
            <a:avLst/>
          </a:prstGeom>
          <a:solidFill>
            <a:schemeClr val="bg1"/>
          </a:solidFill>
        </p:spPr>
        <p:txBody>
          <a:bodyPr wrap="square" rtlCol="0">
            <a:spAutoFit/>
          </a:bodyPr>
          <a:lstStyle/>
          <a:p>
            <a:r>
              <a:rPr lang="en-US" sz="1200" b="1">
                <a:solidFill>
                  <a:srgbClr val="20708C"/>
                </a:solidFill>
              </a:rPr>
              <a:t>July 2024 – Dec 2024</a:t>
            </a:r>
          </a:p>
        </p:txBody>
      </p:sp>
    </p:spTree>
    <p:extLst>
      <p:ext uri="{BB962C8B-B14F-4D97-AF65-F5344CB8AC3E}">
        <p14:creationId xmlns:p14="http://schemas.microsoft.com/office/powerpoint/2010/main" val="1063764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01424-8FA2-58F1-2E14-F7169FC575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96EF9A-028B-57A7-A802-524EB262DD28}"/>
              </a:ext>
            </a:extLst>
          </p:cNvPr>
          <p:cNvSpPr>
            <a:spLocks noGrp="1"/>
          </p:cNvSpPr>
          <p:nvPr>
            <p:ph type="title"/>
          </p:nvPr>
        </p:nvSpPr>
        <p:spPr/>
        <p:txBody>
          <a:bodyPr/>
          <a:lstStyle/>
          <a:p>
            <a:r>
              <a:rPr lang="en-US"/>
              <a:t>Flexibility &amp; Relief Procedures</a:t>
            </a:r>
          </a:p>
        </p:txBody>
      </p:sp>
      <p:sp>
        <p:nvSpPr>
          <p:cNvPr id="3" name="Content Placeholder 2">
            <a:extLst>
              <a:ext uri="{FF2B5EF4-FFF2-40B4-BE49-F238E27FC236}">
                <a16:creationId xmlns:a16="http://schemas.microsoft.com/office/drawing/2014/main" id="{6B0C8AE3-8289-9F3E-91FC-175F5707B4D3}"/>
              </a:ext>
            </a:extLst>
          </p:cNvPr>
          <p:cNvSpPr>
            <a:spLocks noGrp="1"/>
          </p:cNvSpPr>
          <p:nvPr>
            <p:ph idx="1"/>
          </p:nvPr>
        </p:nvSpPr>
        <p:spPr>
          <a:xfrm>
            <a:off x="709802" y="1608281"/>
            <a:ext cx="10623216" cy="4598555"/>
          </a:xfrm>
        </p:spPr>
        <p:txBody>
          <a:bodyPr>
            <a:normAutofit/>
          </a:bodyPr>
          <a:lstStyle/>
          <a:p>
            <a:r>
              <a:rPr lang="en-US"/>
              <a:t>Alternative Equivalent Compliance: </a:t>
            </a:r>
            <a:r>
              <a:rPr lang="en-US" b="0"/>
              <a:t>allows the Director to approve a site-specific plan that is equal to or better than the strict application of the standard (more qualitative than quantitative)</a:t>
            </a:r>
          </a:p>
          <a:p>
            <a:r>
              <a:rPr lang="en-US"/>
              <a:t>Appeal of Administrative Decision: </a:t>
            </a:r>
            <a:r>
              <a:rPr lang="en-US" b="0"/>
              <a:t>procedure to appeal decision made by the Director or other administrative official (not P&amp;Z/CC)</a:t>
            </a:r>
            <a:endParaRPr lang="en-US"/>
          </a:p>
          <a:p>
            <a:r>
              <a:rPr lang="en-US"/>
              <a:t>Interpretations: </a:t>
            </a:r>
            <a:r>
              <a:rPr lang="en-US" b="0"/>
              <a:t>mechanism for rendering formal written interpretations of the UDC</a:t>
            </a:r>
            <a:endParaRPr lang="en-US"/>
          </a:p>
          <a:p>
            <a:endParaRPr lang="en-US"/>
          </a:p>
        </p:txBody>
      </p:sp>
      <p:sp>
        <p:nvSpPr>
          <p:cNvPr id="4" name="Footer Placeholder 3">
            <a:extLst>
              <a:ext uri="{FF2B5EF4-FFF2-40B4-BE49-F238E27FC236}">
                <a16:creationId xmlns:a16="http://schemas.microsoft.com/office/drawing/2014/main" id="{ECE02211-CF73-BDEA-FAF0-CC0F56DCEC4C}"/>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67100D35-3B8A-FA62-0563-FA6C29D26DBE}"/>
              </a:ext>
            </a:extLst>
          </p:cNvPr>
          <p:cNvSpPr>
            <a:spLocks noGrp="1"/>
          </p:cNvSpPr>
          <p:nvPr>
            <p:ph type="sldNum" sz="quarter" idx="12"/>
          </p:nvPr>
        </p:nvSpPr>
        <p:spPr/>
        <p:txBody>
          <a:bodyPr/>
          <a:lstStyle/>
          <a:p>
            <a:pPr algn="r"/>
            <a:fld id="{CC6E3485-50B8-4E74-B9B0-BB3DD980B199}" type="slidenum">
              <a:rPr lang="en-US" smtClean="0"/>
              <a:pPr algn="r"/>
              <a:t>30</a:t>
            </a:fld>
            <a:endParaRPr lang="en-US"/>
          </a:p>
        </p:txBody>
      </p:sp>
    </p:spTree>
    <p:extLst>
      <p:ext uri="{BB962C8B-B14F-4D97-AF65-F5344CB8AC3E}">
        <p14:creationId xmlns:p14="http://schemas.microsoft.com/office/powerpoint/2010/main" val="3639326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FDDE4-A8EE-CE73-0E9F-FA676E985D5C}"/>
              </a:ext>
            </a:extLst>
          </p:cNvPr>
          <p:cNvSpPr>
            <a:spLocks noGrp="1"/>
          </p:cNvSpPr>
          <p:nvPr>
            <p:ph type="title"/>
          </p:nvPr>
        </p:nvSpPr>
        <p:spPr/>
        <p:txBody>
          <a:bodyPr/>
          <a:lstStyle/>
          <a:p>
            <a:r>
              <a:rPr lang="en-US" dirty="0"/>
              <a:t>Other Procedures</a:t>
            </a:r>
          </a:p>
        </p:txBody>
      </p:sp>
      <p:sp>
        <p:nvSpPr>
          <p:cNvPr id="3" name="Content Placeholder 2">
            <a:extLst>
              <a:ext uri="{FF2B5EF4-FFF2-40B4-BE49-F238E27FC236}">
                <a16:creationId xmlns:a16="http://schemas.microsoft.com/office/drawing/2014/main" id="{E50509A9-525B-0845-BB66-37607FDE5A91}"/>
              </a:ext>
            </a:extLst>
          </p:cNvPr>
          <p:cNvSpPr>
            <a:spLocks noGrp="1"/>
          </p:cNvSpPr>
          <p:nvPr>
            <p:ph idx="1"/>
          </p:nvPr>
        </p:nvSpPr>
        <p:spPr>
          <a:xfrm>
            <a:off x="666751" y="1266535"/>
            <a:ext cx="11177398" cy="4562475"/>
          </a:xfrm>
        </p:spPr>
        <p:txBody>
          <a:bodyPr>
            <a:noAutofit/>
          </a:bodyPr>
          <a:lstStyle/>
          <a:p>
            <a:r>
              <a:rPr lang="en-US" sz="2000" dirty="0"/>
              <a:t>Zoning Text Amendment: </a:t>
            </a:r>
            <a:r>
              <a:rPr lang="en-US" sz="2000" b="0" dirty="0"/>
              <a:t>process for amending, changing, or supplementing content of the UDC (City Council)</a:t>
            </a:r>
            <a:endParaRPr lang="en-US" sz="2000" dirty="0"/>
          </a:p>
          <a:p>
            <a:r>
              <a:rPr lang="en-US" sz="2000" dirty="0"/>
              <a:t>Comprehensive Plan Amendment: </a:t>
            </a:r>
            <a:r>
              <a:rPr lang="en-US" sz="2000" b="0" dirty="0"/>
              <a:t>process for amending the Addison Comprehensive Plan (City Council)</a:t>
            </a:r>
            <a:endParaRPr lang="en-US" sz="2000" dirty="0"/>
          </a:p>
          <a:p>
            <a:r>
              <a:rPr lang="en-US" sz="2000" dirty="0"/>
              <a:t>Concept Plan: </a:t>
            </a:r>
            <a:r>
              <a:rPr lang="en-US" sz="2000" b="0" dirty="0"/>
              <a:t>new process to review large, complex, or phased projects as a precursor to submitting more specific and detailed plans (City Council)</a:t>
            </a:r>
            <a:endParaRPr lang="en-US" sz="2000" dirty="0"/>
          </a:p>
          <a:p>
            <a:r>
              <a:rPr lang="en-US" sz="2000" dirty="0"/>
              <a:t>Temporary Use Permit: </a:t>
            </a:r>
            <a:r>
              <a:rPr lang="en-US" sz="2000" b="0" dirty="0"/>
              <a:t>process to enforce temporary use regulations (Director) </a:t>
            </a:r>
            <a:endParaRPr lang="en-US" sz="2000" dirty="0"/>
          </a:p>
          <a:p>
            <a:r>
              <a:rPr lang="en-US" sz="2000" dirty="0"/>
              <a:t>Sign Permit: </a:t>
            </a:r>
            <a:r>
              <a:rPr lang="en-US" sz="2000" b="0" dirty="0"/>
              <a:t>process to enforce sign regulations (Director)</a:t>
            </a:r>
            <a:endParaRPr lang="en-US" sz="2000" dirty="0"/>
          </a:p>
          <a:p>
            <a:r>
              <a:rPr lang="en-US" sz="2000" dirty="0"/>
              <a:t>Zoning Verification Letter: </a:t>
            </a:r>
            <a:r>
              <a:rPr lang="en-US" sz="2000" b="0" dirty="0"/>
              <a:t>new process for Town to issue a formal confirmation of a property’s zoning (Director)</a:t>
            </a:r>
          </a:p>
          <a:p>
            <a:r>
              <a:rPr lang="en-US" sz="2000" dirty="0"/>
              <a:t>Development Agreement: </a:t>
            </a:r>
            <a:r>
              <a:rPr lang="en-US" sz="2000" b="0" dirty="0"/>
              <a:t>Coordinates the provision of adequate public facilities to serve development, the phasing of development, and administering management efforts to maintain open space and environmentally </a:t>
            </a:r>
            <a:r>
              <a:rPr lang="en-US" b="0" dirty="0"/>
              <a:t>sensitive lands</a:t>
            </a:r>
          </a:p>
        </p:txBody>
      </p:sp>
      <p:sp>
        <p:nvSpPr>
          <p:cNvPr id="4" name="Footer Placeholder 3">
            <a:extLst>
              <a:ext uri="{FF2B5EF4-FFF2-40B4-BE49-F238E27FC236}">
                <a16:creationId xmlns:a16="http://schemas.microsoft.com/office/drawing/2014/main" id="{C15F1DB5-4B87-F244-DB41-15515B5B1602}"/>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EF7A6669-6204-6AEF-06CD-5A19E3E2DA0A}"/>
              </a:ext>
            </a:extLst>
          </p:cNvPr>
          <p:cNvSpPr>
            <a:spLocks noGrp="1"/>
          </p:cNvSpPr>
          <p:nvPr>
            <p:ph type="sldNum" sz="quarter" idx="12"/>
          </p:nvPr>
        </p:nvSpPr>
        <p:spPr/>
        <p:txBody>
          <a:bodyPr/>
          <a:lstStyle/>
          <a:p>
            <a:pPr algn="r"/>
            <a:fld id="{CC6E3485-50B8-4E74-B9B0-BB3DD980B199}" type="slidenum">
              <a:rPr lang="en-US" smtClean="0"/>
              <a:pPr algn="r"/>
              <a:t>31</a:t>
            </a:fld>
            <a:endParaRPr lang="en-US"/>
          </a:p>
        </p:txBody>
      </p:sp>
    </p:spTree>
    <p:extLst>
      <p:ext uri="{BB962C8B-B14F-4D97-AF65-F5344CB8AC3E}">
        <p14:creationId xmlns:p14="http://schemas.microsoft.com/office/powerpoint/2010/main" val="2256677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24127" y="4475946"/>
            <a:ext cx="10692951" cy="1499616"/>
          </a:xfrm>
        </p:spPr>
        <p:txBody>
          <a:bodyPr>
            <a:noAutofit/>
          </a:bodyPr>
          <a:lstStyle/>
          <a:p>
            <a:r>
              <a:rPr lang="en-US" dirty="0">
                <a:solidFill>
                  <a:schemeClr val="bg1"/>
                </a:solidFill>
              </a:rPr>
              <a:t>Article 2: Zoning Districts</a:t>
            </a:r>
          </a:p>
        </p:txBody>
      </p:sp>
    </p:spTree>
    <p:extLst>
      <p:ext uri="{BB962C8B-B14F-4D97-AF65-F5344CB8AC3E}">
        <p14:creationId xmlns:p14="http://schemas.microsoft.com/office/powerpoint/2010/main" val="1300312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33</a:t>
            </a:fld>
            <a:endParaRPr lang="en-US" dirty="0"/>
          </a:p>
        </p:txBody>
      </p:sp>
      <p:grpSp>
        <p:nvGrpSpPr>
          <p:cNvPr id="3" name="Group 2">
            <a:extLst>
              <a:ext uri="{FF2B5EF4-FFF2-40B4-BE49-F238E27FC236}">
                <a16:creationId xmlns:a16="http://schemas.microsoft.com/office/drawing/2014/main" id="{22014692-EFB2-6963-037E-7D97EFF1A030}"/>
              </a:ext>
            </a:extLst>
          </p:cNvPr>
          <p:cNvGrpSpPr/>
          <p:nvPr/>
        </p:nvGrpSpPr>
        <p:grpSpPr>
          <a:xfrm>
            <a:off x="2239399" y="-12652"/>
            <a:ext cx="7713200" cy="6568981"/>
            <a:chOff x="2239399" y="-12652"/>
            <a:chExt cx="7713200" cy="6568981"/>
          </a:xfrm>
        </p:grpSpPr>
        <p:pic>
          <p:nvPicPr>
            <p:cNvPr id="7" name="Picture 6">
              <a:extLst>
                <a:ext uri="{FF2B5EF4-FFF2-40B4-BE49-F238E27FC236}">
                  <a16:creationId xmlns:a16="http://schemas.microsoft.com/office/drawing/2014/main" id="{0AA42D8D-3F8E-409E-A80E-507A5E3C5D64}"/>
                </a:ext>
              </a:extLst>
            </p:cNvPr>
            <p:cNvPicPr>
              <a:picLocks noChangeAspect="1"/>
            </p:cNvPicPr>
            <p:nvPr/>
          </p:nvPicPr>
          <p:blipFill rotWithShape="1">
            <a:blip r:embed="rId2"/>
            <a:srcRect l="25408" t="12552" r="23623" b="26399"/>
            <a:stretch/>
          </p:blipFill>
          <p:spPr>
            <a:xfrm>
              <a:off x="2239400" y="-12652"/>
              <a:ext cx="7713199" cy="4956128"/>
            </a:xfrm>
            <a:prstGeom prst="rect">
              <a:avLst/>
            </a:prstGeom>
          </p:spPr>
        </p:pic>
        <p:pic>
          <p:nvPicPr>
            <p:cNvPr id="2" name="Picture 1">
              <a:extLst>
                <a:ext uri="{FF2B5EF4-FFF2-40B4-BE49-F238E27FC236}">
                  <a16:creationId xmlns:a16="http://schemas.microsoft.com/office/drawing/2014/main" id="{CB014226-D7D6-C874-1662-0A5470ABBD5A}"/>
                </a:ext>
              </a:extLst>
            </p:cNvPr>
            <p:cNvPicPr>
              <a:picLocks noChangeAspect="1"/>
            </p:cNvPicPr>
            <p:nvPr/>
          </p:nvPicPr>
          <p:blipFill rotWithShape="1">
            <a:blip r:embed="rId2"/>
            <a:srcRect l="25408" t="77317" r="23623" b="2816"/>
            <a:stretch/>
          </p:blipFill>
          <p:spPr>
            <a:xfrm>
              <a:off x="2239399" y="4943476"/>
              <a:ext cx="7713199" cy="1612853"/>
            </a:xfrm>
            <a:prstGeom prst="rect">
              <a:avLst/>
            </a:prstGeom>
          </p:spPr>
        </p:pic>
      </p:grpSp>
    </p:spTree>
    <p:extLst>
      <p:ext uri="{BB962C8B-B14F-4D97-AF65-F5344CB8AC3E}">
        <p14:creationId xmlns:p14="http://schemas.microsoft.com/office/powerpoint/2010/main" val="204359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Approach to Revising zoning districts</a:t>
            </a:r>
          </a:p>
        </p:txBody>
      </p:sp>
      <p:sp>
        <p:nvSpPr>
          <p:cNvPr id="3" name="Content Placeholder 2"/>
          <p:cNvSpPr>
            <a:spLocks noGrp="1"/>
          </p:cNvSpPr>
          <p:nvPr>
            <p:ph idx="1"/>
          </p:nvPr>
        </p:nvSpPr>
        <p:spPr>
          <a:xfrm>
            <a:off x="804859" y="1728216"/>
            <a:ext cx="9710741" cy="4562475"/>
          </a:xfrm>
        </p:spPr>
        <p:txBody>
          <a:bodyPr>
            <a:normAutofit/>
          </a:bodyPr>
          <a:lstStyle/>
          <a:p>
            <a:r>
              <a:rPr lang="en-US" dirty="0"/>
              <a:t>Substantial changes to existing zoning are not contemplated as part of this project. </a:t>
            </a:r>
          </a:p>
          <a:p>
            <a:r>
              <a:rPr lang="en-US" dirty="0"/>
              <a:t>Rather, need to “clean up” the district lineup: </a:t>
            </a:r>
          </a:p>
          <a:p>
            <a:pPr lvl="1"/>
            <a:r>
              <a:rPr lang="en-US" dirty="0"/>
              <a:t>Move from a district-based approach to a townwide approach</a:t>
            </a:r>
          </a:p>
          <a:p>
            <a:pPr lvl="4"/>
            <a:r>
              <a:rPr lang="en-US" sz="1800" dirty="0"/>
              <a:t>(Example: Allow Addison Circle and Belt Line zoning tools to be used in other places)</a:t>
            </a:r>
            <a:endParaRPr lang="en-US" dirty="0"/>
          </a:p>
          <a:p>
            <a:pPr lvl="1"/>
            <a:r>
              <a:rPr lang="en-US" dirty="0"/>
              <a:t>Reorganize, rename, and clean-up existing districts </a:t>
            </a:r>
          </a:p>
          <a:p>
            <a:pPr lvl="1"/>
            <a:r>
              <a:rPr lang="en-US" dirty="0"/>
              <a:t>Establish a more rational menu of tiered districts to encourage future by-right development (versus always having to negotiate PDs)</a:t>
            </a:r>
          </a:p>
          <a:p>
            <a:endParaRPr lang="en-US" dirty="0"/>
          </a:p>
        </p:txBody>
      </p:sp>
      <p:sp>
        <p:nvSpPr>
          <p:cNvPr id="4"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6"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34</a:t>
            </a:fld>
            <a:endParaRPr lang="en-US" dirty="0"/>
          </a:p>
        </p:txBody>
      </p:sp>
    </p:spTree>
    <p:extLst>
      <p:ext uri="{BB962C8B-B14F-4D97-AF65-F5344CB8AC3E}">
        <p14:creationId xmlns:p14="http://schemas.microsoft.com/office/powerpoint/2010/main" val="917897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Fine-tune the zoning districts</a:t>
            </a:r>
          </a:p>
        </p:txBody>
      </p:sp>
      <p:sp>
        <p:nvSpPr>
          <p:cNvPr id="3" name="Content Placeholder 2"/>
          <p:cNvSpPr>
            <a:spLocks noGrp="1"/>
          </p:cNvSpPr>
          <p:nvPr>
            <p:ph idx="1"/>
          </p:nvPr>
        </p:nvSpPr>
        <p:spPr>
          <a:xfrm>
            <a:off x="795529" y="1562099"/>
            <a:ext cx="6846242" cy="4562475"/>
          </a:xfrm>
        </p:spPr>
        <p:txBody>
          <a:bodyPr>
            <a:normAutofit/>
          </a:bodyPr>
          <a:lstStyle/>
          <a:p>
            <a:pPr marL="342900" indent="-342900"/>
            <a:r>
              <a:rPr lang="en-US" dirty="0"/>
              <a:t>Factors for consolidation</a:t>
            </a:r>
          </a:p>
          <a:p>
            <a:pPr lvl="1"/>
            <a:r>
              <a:rPr lang="en-US" dirty="0"/>
              <a:t>Similar purpose</a:t>
            </a:r>
          </a:p>
          <a:p>
            <a:pPr lvl="1"/>
            <a:r>
              <a:rPr lang="en-US" dirty="0"/>
              <a:t>Similar lot and building standards</a:t>
            </a:r>
          </a:p>
          <a:p>
            <a:pPr lvl="1"/>
            <a:r>
              <a:rPr lang="en-US" dirty="0"/>
              <a:t>Similar uses permitted</a:t>
            </a:r>
          </a:p>
          <a:p>
            <a:r>
              <a:rPr lang="en-US" dirty="0"/>
              <a:t>Factors for elimination</a:t>
            </a:r>
          </a:p>
          <a:p>
            <a:pPr lvl="1"/>
            <a:r>
              <a:rPr lang="en-US" dirty="0"/>
              <a:t>District rarely or never applied</a:t>
            </a:r>
          </a:p>
          <a:p>
            <a:pPr lvl="1"/>
            <a:r>
              <a:rPr lang="en-US" dirty="0"/>
              <a:t>Intent can be met by another district</a:t>
            </a:r>
          </a:p>
          <a:p>
            <a:r>
              <a:rPr lang="en-US" dirty="0"/>
              <a:t>Factors for establishing new</a:t>
            </a:r>
          </a:p>
          <a:p>
            <a:pPr lvl="1"/>
            <a:r>
              <a:rPr lang="en-US" dirty="0"/>
              <a:t>Current districts don’t achieve desired result</a:t>
            </a:r>
          </a:p>
          <a:p>
            <a:endParaRPr lang="en-US" dirty="0"/>
          </a:p>
        </p:txBody>
      </p:sp>
      <p:sp>
        <p:nvSpPr>
          <p:cNvPr id="4"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6"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35</a:t>
            </a:fld>
            <a:endParaRPr lang="en-US" dirty="0"/>
          </a:p>
        </p:txBody>
      </p:sp>
      <p:pic>
        <p:nvPicPr>
          <p:cNvPr id="8" name="Picture 2">
            <a:extLst>
              <a:ext uri="{FF2B5EF4-FFF2-40B4-BE49-F238E27FC236}">
                <a16:creationId xmlns:a16="http://schemas.microsoft.com/office/drawing/2014/main" id="{233F1667-F659-4519-8C46-FFA2C523FA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641" t="17361" r="33047" b="1309"/>
          <a:stretch/>
        </p:blipFill>
        <p:spPr bwMode="auto">
          <a:xfrm>
            <a:off x="7739062" y="1310640"/>
            <a:ext cx="3895725" cy="5046984"/>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48692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Fine-tune the zoning districts</a:t>
            </a:r>
          </a:p>
        </p:txBody>
      </p:sp>
      <p:sp>
        <p:nvSpPr>
          <p:cNvPr id="3" name="Content Placeholder 2"/>
          <p:cNvSpPr>
            <a:spLocks noGrp="1"/>
          </p:cNvSpPr>
          <p:nvPr>
            <p:ph idx="1"/>
          </p:nvPr>
        </p:nvSpPr>
        <p:spPr>
          <a:xfrm>
            <a:off x="444546" y="1503807"/>
            <a:ext cx="5651453" cy="4953001"/>
          </a:xfrm>
        </p:spPr>
        <p:txBody>
          <a:bodyPr>
            <a:normAutofit fontScale="92500" lnSpcReduction="20000"/>
          </a:bodyPr>
          <a:lstStyle/>
          <a:p>
            <a:pPr marL="342900" indent="-342900"/>
            <a:r>
              <a:rPr lang="en-US" dirty="0"/>
              <a:t>Consolidate similar districts</a:t>
            </a:r>
          </a:p>
          <a:p>
            <a:pPr lvl="1"/>
            <a:r>
              <a:rPr lang="en-US" dirty="0"/>
              <a:t>C-2, I-1, I-2</a:t>
            </a:r>
          </a:p>
          <a:p>
            <a:pPr marL="342900" indent="-342900"/>
            <a:r>
              <a:rPr lang="en-US" dirty="0"/>
              <a:t>Eliminate “obsolete” districts</a:t>
            </a:r>
          </a:p>
          <a:p>
            <a:pPr lvl="1"/>
            <a:r>
              <a:rPr lang="en-US" dirty="0"/>
              <a:t>R-2, R-3, PD-CC</a:t>
            </a:r>
          </a:p>
          <a:p>
            <a:r>
              <a:rPr lang="en-US" dirty="0"/>
              <a:t>Convert subdistricts to base districts</a:t>
            </a:r>
          </a:p>
          <a:p>
            <a:pPr lvl="1"/>
            <a:r>
              <a:rPr lang="en-US" dirty="0"/>
              <a:t>MXR </a:t>
            </a:r>
          </a:p>
          <a:p>
            <a:pPr lvl="1"/>
            <a:r>
              <a:rPr lang="en-US" dirty="0"/>
              <a:t>UC </a:t>
            </a:r>
          </a:p>
          <a:p>
            <a:pPr marL="342900" indent="-342900"/>
            <a:r>
              <a:rPr lang="en-US" dirty="0"/>
              <a:t>Retain outdated districts as “legacy districts”</a:t>
            </a:r>
          </a:p>
          <a:p>
            <a:pPr lvl="1"/>
            <a:r>
              <a:rPr lang="en-US" dirty="0"/>
              <a:t>A, PD-TH</a:t>
            </a:r>
          </a:p>
          <a:p>
            <a:pPr marL="342900" indent="-342900"/>
            <a:r>
              <a:rPr lang="en-US" dirty="0"/>
              <a:t>Update district naming conventions</a:t>
            </a:r>
          </a:p>
          <a:p>
            <a:pPr marL="342900" indent="-342900"/>
            <a:r>
              <a:rPr lang="en-US" dirty="0"/>
              <a:t>Establish new districts</a:t>
            </a:r>
          </a:p>
          <a:p>
            <a:pPr lvl="1"/>
            <a:r>
              <a:rPr lang="en-US" dirty="0"/>
              <a:t>M-3, CF</a:t>
            </a:r>
          </a:p>
          <a:p>
            <a:pPr marL="342900" indent="-342900"/>
            <a:endParaRPr lang="en-US" dirty="0"/>
          </a:p>
          <a:p>
            <a:endParaRPr lang="en-US" dirty="0"/>
          </a:p>
        </p:txBody>
      </p:sp>
      <p:sp>
        <p:nvSpPr>
          <p:cNvPr id="4"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6"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36</a:t>
            </a:fld>
            <a:endParaRPr lang="en-US" dirty="0"/>
          </a:p>
        </p:txBody>
      </p:sp>
      <p:pic>
        <p:nvPicPr>
          <p:cNvPr id="7" name="Picture 6">
            <a:extLst>
              <a:ext uri="{FF2B5EF4-FFF2-40B4-BE49-F238E27FC236}">
                <a16:creationId xmlns:a16="http://schemas.microsoft.com/office/drawing/2014/main" id="{718EB834-4D06-4FFD-8472-F93F7BEEA982}"/>
              </a:ext>
            </a:extLst>
          </p:cNvPr>
          <p:cNvPicPr>
            <a:picLocks noChangeAspect="1"/>
          </p:cNvPicPr>
          <p:nvPr/>
        </p:nvPicPr>
        <p:blipFill rotWithShape="1">
          <a:blip r:embed="rId2"/>
          <a:srcRect l="17636" t="11636" r="15242" b="623"/>
          <a:stretch/>
        </p:blipFill>
        <p:spPr>
          <a:xfrm>
            <a:off x="6115445" y="1718742"/>
            <a:ext cx="5781084" cy="405398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6925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Residential zoning districts</a:t>
            </a:r>
          </a:p>
        </p:txBody>
      </p:sp>
      <p:sp>
        <p:nvSpPr>
          <p:cNvPr id="4"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6"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37</a:t>
            </a:fld>
            <a:endParaRPr lang="en-US" dirty="0"/>
          </a:p>
        </p:txBody>
      </p:sp>
      <p:pic>
        <p:nvPicPr>
          <p:cNvPr id="16" name="Picture 15">
            <a:extLst>
              <a:ext uri="{FF2B5EF4-FFF2-40B4-BE49-F238E27FC236}">
                <a16:creationId xmlns:a16="http://schemas.microsoft.com/office/drawing/2014/main" id="{1F176C2D-E33B-4DF8-A433-356921E77BE6}"/>
              </a:ext>
            </a:extLst>
          </p:cNvPr>
          <p:cNvPicPr>
            <a:picLocks noChangeAspect="1"/>
          </p:cNvPicPr>
          <p:nvPr/>
        </p:nvPicPr>
        <p:blipFill rotWithShape="1">
          <a:blip r:embed="rId2"/>
          <a:srcRect l="27032" t="31724" r="17516" b="34735"/>
          <a:stretch/>
        </p:blipFill>
        <p:spPr>
          <a:xfrm>
            <a:off x="720108" y="1429321"/>
            <a:ext cx="10815448" cy="3523679"/>
          </a:xfrm>
          <a:prstGeom prst="rect">
            <a:avLst/>
          </a:prstGeom>
        </p:spPr>
      </p:pic>
    </p:spTree>
    <p:extLst>
      <p:ext uri="{BB962C8B-B14F-4D97-AF65-F5344CB8AC3E}">
        <p14:creationId xmlns:p14="http://schemas.microsoft.com/office/powerpoint/2010/main" val="2142047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br>
              <a:rPr lang="en-US" dirty="0"/>
            </a:br>
            <a:r>
              <a:rPr lang="en-US" dirty="0"/>
              <a:t>improved page layout</a:t>
            </a:r>
          </a:p>
        </p:txBody>
      </p:sp>
      <p:sp>
        <p:nvSpPr>
          <p:cNvPr id="5"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4" name="Content Placeholder 3"/>
          <p:cNvSpPr>
            <a:spLocks noGrp="1"/>
          </p:cNvSpPr>
          <p:nvPr>
            <p:ph idx="1"/>
          </p:nvPr>
        </p:nvSpPr>
        <p:spPr/>
        <p:txBody>
          <a:bodyPr/>
          <a:lstStyle/>
          <a:p>
            <a:endParaRPr lang="en-US"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00" t="10756" r="50781"/>
          <a:stretch/>
        </p:blipFill>
        <p:spPr bwMode="auto">
          <a:xfrm>
            <a:off x="833680" y="1360882"/>
            <a:ext cx="3612751" cy="471963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9765" t="10756" r="13750"/>
          <a:stretch/>
        </p:blipFill>
        <p:spPr bwMode="auto">
          <a:xfrm>
            <a:off x="2651585" y="1637107"/>
            <a:ext cx="3589691" cy="471963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Right Arrow 1"/>
          <p:cNvSpPr/>
          <p:nvPr/>
        </p:nvSpPr>
        <p:spPr>
          <a:xfrm>
            <a:off x="6553200" y="3611164"/>
            <a:ext cx="847725" cy="485775"/>
          </a:xfrm>
          <a:prstGeom prst="rightArrow">
            <a:avLst/>
          </a:prstGeom>
          <a:solidFill>
            <a:srgbClr val="FF6B0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38</a:t>
            </a:fld>
            <a:endParaRPr lang="en-US" dirty="0"/>
          </a:p>
        </p:txBody>
      </p:sp>
      <p:pic>
        <p:nvPicPr>
          <p:cNvPr id="6" name="Picture 5">
            <a:extLst>
              <a:ext uri="{FF2B5EF4-FFF2-40B4-BE49-F238E27FC236}">
                <a16:creationId xmlns:a16="http://schemas.microsoft.com/office/drawing/2014/main" id="{8D0E4367-01B6-4286-8640-91D75349E63F}"/>
              </a:ext>
            </a:extLst>
          </p:cNvPr>
          <p:cNvPicPr>
            <a:picLocks noChangeAspect="1"/>
          </p:cNvPicPr>
          <p:nvPr/>
        </p:nvPicPr>
        <p:blipFill rotWithShape="1">
          <a:blip r:embed="rId3"/>
          <a:srcRect l="32500" t="11262" r="31016"/>
          <a:stretch/>
        </p:blipFill>
        <p:spPr>
          <a:xfrm>
            <a:off x="7635687" y="1360882"/>
            <a:ext cx="3813363" cy="497560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9969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5552F-8994-4289-B9E6-7F18432F8FB0}"/>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30AF7338-E806-4250-8E9C-FD8C264844B7}"/>
              </a:ext>
            </a:extLst>
          </p:cNvPr>
          <p:cNvPicPr>
            <a:picLocks noGrp="1" noChangeAspect="1"/>
          </p:cNvPicPr>
          <p:nvPr>
            <p:ph idx="1"/>
          </p:nvPr>
        </p:nvPicPr>
        <p:blipFill rotWithShape="1">
          <a:blip r:embed="rId2"/>
          <a:srcRect t="20175"/>
          <a:stretch/>
        </p:blipFill>
        <p:spPr>
          <a:xfrm>
            <a:off x="0" y="1503807"/>
            <a:ext cx="6758042" cy="3319781"/>
          </a:xfrm>
        </p:spPr>
      </p:pic>
      <p:sp>
        <p:nvSpPr>
          <p:cNvPr id="4" name="Footer Placeholder 3">
            <a:extLst>
              <a:ext uri="{FF2B5EF4-FFF2-40B4-BE49-F238E27FC236}">
                <a16:creationId xmlns:a16="http://schemas.microsoft.com/office/drawing/2014/main" id="{3636A396-E8DB-4F64-A0B9-BE3A3B9C74C5}"/>
              </a:ext>
            </a:extLst>
          </p:cNvPr>
          <p:cNvSpPr>
            <a:spLocks noGrp="1"/>
          </p:cNvSpPr>
          <p:nvPr>
            <p:ph type="ftr" sz="quarter" idx="11"/>
          </p:nvPr>
        </p:nvSpPr>
        <p:spPr/>
        <p:txBody>
          <a:bodyPr/>
          <a:lstStyle/>
          <a:p>
            <a:pPr algn="l"/>
            <a:r>
              <a:rPr lang="en-US"/>
              <a:t>Addison, TX   I  Unified Development Code</a:t>
            </a:r>
            <a:endParaRPr lang="en-US" dirty="0"/>
          </a:p>
        </p:txBody>
      </p:sp>
      <p:sp>
        <p:nvSpPr>
          <p:cNvPr id="5" name="Slide Number Placeholder 4">
            <a:extLst>
              <a:ext uri="{FF2B5EF4-FFF2-40B4-BE49-F238E27FC236}">
                <a16:creationId xmlns:a16="http://schemas.microsoft.com/office/drawing/2014/main" id="{2DA2CBF5-23EE-45E8-BC60-E68BEDB7FEB8}"/>
              </a:ext>
            </a:extLst>
          </p:cNvPr>
          <p:cNvSpPr>
            <a:spLocks noGrp="1"/>
          </p:cNvSpPr>
          <p:nvPr>
            <p:ph type="sldNum" sz="quarter" idx="12"/>
          </p:nvPr>
        </p:nvSpPr>
        <p:spPr/>
        <p:txBody>
          <a:bodyPr/>
          <a:lstStyle/>
          <a:p>
            <a:pPr algn="r"/>
            <a:fld id="{CC6E3485-50B8-4E74-B9B0-BB3DD980B199}" type="slidenum">
              <a:rPr lang="en-US" smtClean="0"/>
              <a:pPr algn="r"/>
              <a:t>39</a:t>
            </a:fld>
            <a:endParaRPr lang="en-US" dirty="0"/>
          </a:p>
        </p:txBody>
      </p:sp>
      <p:pic>
        <p:nvPicPr>
          <p:cNvPr id="11" name="Picture 10" descr="A circuit board&#10;&#10;Description automatically generated">
            <a:extLst>
              <a:ext uri="{FF2B5EF4-FFF2-40B4-BE49-F238E27FC236}">
                <a16:creationId xmlns:a16="http://schemas.microsoft.com/office/drawing/2014/main" id="{7C182EB7-36FA-483B-909D-41F150F68CDE}"/>
              </a:ext>
            </a:extLst>
          </p:cNvPr>
          <p:cNvPicPr>
            <a:picLocks noChangeAspect="1"/>
          </p:cNvPicPr>
          <p:nvPr/>
        </p:nvPicPr>
        <p:blipFill>
          <a:blip r:embed="rId3"/>
          <a:stretch>
            <a:fillRect/>
          </a:stretch>
        </p:blipFill>
        <p:spPr>
          <a:xfrm>
            <a:off x="5971379" y="2496613"/>
            <a:ext cx="6340534" cy="3901867"/>
          </a:xfrm>
          <a:prstGeom prst="rect">
            <a:avLst/>
          </a:prstGeom>
        </p:spPr>
      </p:pic>
      <p:sp>
        <p:nvSpPr>
          <p:cNvPr id="12" name="Content Placeholder 2">
            <a:extLst>
              <a:ext uri="{FF2B5EF4-FFF2-40B4-BE49-F238E27FC236}">
                <a16:creationId xmlns:a16="http://schemas.microsoft.com/office/drawing/2014/main" id="{F77366F2-0543-4B10-9FEA-A1DFD4BB1E0C}"/>
              </a:ext>
            </a:extLst>
          </p:cNvPr>
          <p:cNvSpPr txBox="1">
            <a:spLocks/>
          </p:cNvSpPr>
          <p:nvPr/>
        </p:nvSpPr>
        <p:spPr>
          <a:xfrm>
            <a:off x="666751" y="1428750"/>
            <a:ext cx="1684781" cy="799652"/>
          </a:xfrm>
          <a:prstGeom prst="rect">
            <a:avLst/>
          </a:prstGeom>
        </p:spPr>
        <p:txBody>
          <a:bodyPr vert="horz" lIns="45720" tIns="45720" rIns="45720" bIns="45720" rtlCol="0">
            <a:normAutofit/>
          </a:bodyPr>
          <a:lstStyle>
            <a:lvl1pPr marL="342900" indent="-342900" algn="l" defTabSz="914400" rtl="0" eaLnBrk="1" latinLnBrk="0" hangingPunct="1">
              <a:lnSpc>
                <a:spcPct val="100000"/>
              </a:lnSpc>
              <a:spcBef>
                <a:spcPts val="1200"/>
              </a:spcBef>
              <a:spcAft>
                <a:spcPts val="200"/>
              </a:spcAft>
              <a:buClr>
                <a:srgbClr val="17406D"/>
              </a:buClr>
              <a:buSzPct val="100000"/>
              <a:buFont typeface="Arial" panose="020B0604020202020204" pitchFamily="34" charset="0"/>
              <a:buChar char="•"/>
              <a:defRPr sz="2200" b="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342900" algn="l" defTabSz="914400" rtl="0" eaLnBrk="1" latinLnBrk="0" hangingPunct="1">
              <a:lnSpc>
                <a:spcPct val="100000"/>
              </a:lnSpc>
              <a:spcBef>
                <a:spcPts val="600"/>
              </a:spcBef>
              <a:spcAft>
                <a:spcPts val="600"/>
              </a:spcAft>
              <a:buClr>
                <a:srgbClr val="17406D"/>
              </a:buClr>
              <a:buFont typeface="Arial" panose="020B0604020202020204" pitchFamily="34" charset="0"/>
              <a:buChar char="•"/>
              <a:defRPr sz="2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685800" indent="-22860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857250" indent="-217488"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None/>
            </a:pPr>
            <a:r>
              <a:rPr lang="en-US" sz="3600" dirty="0"/>
              <a:t>R-1</a:t>
            </a:r>
          </a:p>
          <a:p>
            <a:endParaRPr lang="en-US" sz="3600" dirty="0"/>
          </a:p>
        </p:txBody>
      </p:sp>
      <p:sp>
        <p:nvSpPr>
          <p:cNvPr id="13" name="Content Placeholder 2">
            <a:extLst>
              <a:ext uri="{FF2B5EF4-FFF2-40B4-BE49-F238E27FC236}">
                <a16:creationId xmlns:a16="http://schemas.microsoft.com/office/drawing/2014/main" id="{B8667544-2BCD-4E36-A042-CD42CDB1C1E5}"/>
              </a:ext>
            </a:extLst>
          </p:cNvPr>
          <p:cNvSpPr txBox="1">
            <a:spLocks/>
          </p:cNvSpPr>
          <p:nvPr/>
        </p:nvSpPr>
        <p:spPr>
          <a:xfrm>
            <a:off x="7790239" y="2763871"/>
            <a:ext cx="1684781" cy="799652"/>
          </a:xfrm>
          <a:prstGeom prst="rect">
            <a:avLst/>
          </a:prstGeom>
        </p:spPr>
        <p:txBody>
          <a:bodyPr vert="horz" lIns="45720" tIns="45720" rIns="45720" bIns="45720" rtlCol="0">
            <a:normAutofit/>
          </a:bodyPr>
          <a:lstStyle>
            <a:lvl1pPr marL="342900" indent="-342900" algn="l" defTabSz="914400" rtl="0" eaLnBrk="1" latinLnBrk="0" hangingPunct="1">
              <a:lnSpc>
                <a:spcPct val="100000"/>
              </a:lnSpc>
              <a:spcBef>
                <a:spcPts val="1200"/>
              </a:spcBef>
              <a:spcAft>
                <a:spcPts val="200"/>
              </a:spcAft>
              <a:buClr>
                <a:srgbClr val="17406D"/>
              </a:buClr>
              <a:buSzPct val="100000"/>
              <a:buFont typeface="Arial" panose="020B0604020202020204" pitchFamily="34" charset="0"/>
              <a:buChar char="•"/>
              <a:defRPr sz="2200" b="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342900" algn="l" defTabSz="914400" rtl="0" eaLnBrk="1" latinLnBrk="0" hangingPunct="1">
              <a:lnSpc>
                <a:spcPct val="100000"/>
              </a:lnSpc>
              <a:spcBef>
                <a:spcPts val="600"/>
              </a:spcBef>
              <a:spcAft>
                <a:spcPts val="600"/>
              </a:spcAft>
              <a:buClr>
                <a:srgbClr val="17406D"/>
              </a:buClr>
              <a:buFont typeface="Arial" panose="020B0604020202020204" pitchFamily="34" charset="0"/>
              <a:buChar char="•"/>
              <a:defRPr sz="2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685800" indent="-22860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857250" indent="-217488"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None/>
            </a:pPr>
            <a:r>
              <a:rPr lang="en-US" sz="3600" dirty="0"/>
              <a:t>R-4</a:t>
            </a:r>
          </a:p>
          <a:p>
            <a:endParaRPr lang="en-US" sz="3600" dirty="0"/>
          </a:p>
        </p:txBody>
      </p:sp>
      <p:sp>
        <p:nvSpPr>
          <p:cNvPr id="3" name="Rectangle 2">
            <a:extLst>
              <a:ext uri="{FF2B5EF4-FFF2-40B4-BE49-F238E27FC236}">
                <a16:creationId xmlns:a16="http://schemas.microsoft.com/office/drawing/2014/main" id="{EEA632D8-FE4B-489D-83AC-4691C0A48787}"/>
              </a:ext>
            </a:extLst>
          </p:cNvPr>
          <p:cNvSpPr/>
          <p:nvPr/>
        </p:nvSpPr>
        <p:spPr>
          <a:xfrm>
            <a:off x="641131" y="5423775"/>
            <a:ext cx="6096000" cy="584775"/>
          </a:xfrm>
          <a:prstGeom prst="rect">
            <a:avLst/>
          </a:prstGeom>
        </p:spPr>
        <p:txBody>
          <a:bodyPr>
            <a:spAutoFit/>
          </a:bodyPr>
          <a:lstStyle/>
          <a:p>
            <a:r>
              <a:rPr lang="en-US" sz="1600" i="1" dirty="0"/>
              <a:t>Removed minimum dwelling size </a:t>
            </a:r>
            <a:br>
              <a:rPr lang="en-US" sz="1600" i="1" dirty="0"/>
            </a:br>
            <a:r>
              <a:rPr lang="en-US" sz="1600" i="1" dirty="0"/>
              <a:t>(except for multifamily uses)</a:t>
            </a:r>
          </a:p>
        </p:txBody>
      </p:sp>
    </p:spTree>
    <p:extLst>
      <p:ext uri="{BB962C8B-B14F-4D97-AF65-F5344CB8AC3E}">
        <p14:creationId xmlns:p14="http://schemas.microsoft.com/office/powerpoint/2010/main" val="1668531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9802" y="4191"/>
            <a:ext cx="11291697" cy="1499616"/>
          </a:xfrm>
        </p:spPr>
        <p:txBody>
          <a:bodyPr>
            <a:normAutofit/>
          </a:bodyPr>
          <a:lstStyle/>
          <a:p>
            <a:r>
              <a:rPr lang="en-US" sz="4400"/>
              <a:t>Meeting Agenda</a:t>
            </a:r>
          </a:p>
        </p:txBody>
      </p:sp>
      <p:sp>
        <p:nvSpPr>
          <p:cNvPr id="4" name="Content Placeholder 3"/>
          <p:cNvSpPr>
            <a:spLocks noGrp="1"/>
          </p:cNvSpPr>
          <p:nvPr>
            <p:ph idx="1"/>
          </p:nvPr>
        </p:nvSpPr>
        <p:spPr>
          <a:xfrm>
            <a:off x="832628" y="1907222"/>
            <a:ext cx="6129147" cy="4562475"/>
          </a:xfrm>
        </p:spPr>
        <p:txBody>
          <a:bodyPr>
            <a:normAutofit/>
          </a:bodyPr>
          <a:lstStyle/>
          <a:p>
            <a:r>
              <a:rPr lang="en-US" dirty="0"/>
              <a:t>Review and discuss final installments:</a:t>
            </a:r>
          </a:p>
          <a:p>
            <a:pPr lvl="1"/>
            <a:r>
              <a:rPr lang="en-US" sz="2200" dirty="0"/>
              <a:t>Common review procedures</a:t>
            </a:r>
          </a:p>
          <a:p>
            <a:pPr lvl="1"/>
            <a:r>
              <a:rPr lang="en-US" sz="2200" dirty="0"/>
              <a:t>Specific procedures (part 1)</a:t>
            </a:r>
          </a:p>
          <a:p>
            <a:r>
              <a:rPr lang="en-US" dirty="0"/>
              <a:t>Revisit Zoning Districts &amp; Uses installment</a:t>
            </a:r>
          </a:p>
          <a:p>
            <a:r>
              <a:rPr lang="en-US" dirty="0"/>
              <a:t>Next steps</a:t>
            </a:r>
          </a:p>
          <a:p>
            <a:pPr marL="0" indent="0">
              <a:buNone/>
            </a:pPr>
            <a:endParaRPr lang="en-US" dirty="0"/>
          </a:p>
        </p:txBody>
      </p:sp>
      <p:sp>
        <p:nvSpPr>
          <p:cNvPr id="6" name="Footer Placeholder 3"/>
          <p:cNvSpPr>
            <a:spLocks noGrp="1"/>
          </p:cNvSpPr>
          <p:nvPr>
            <p:ph type="ftr" sz="quarter" idx="11"/>
          </p:nvPr>
        </p:nvSpPr>
        <p:spPr/>
        <p:txBody>
          <a:bodyPr/>
          <a:lstStyle/>
          <a:p>
            <a:pPr algn="l"/>
            <a:r>
              <a:rPr lang="en-US"/>
              <a:t>Addison, TX   I  Unified Development Code</a:t>
            </a:r>
          </a:p>
        </p:txBody>
      </p:sp>
      <p:sp>
        <p:nvSpPr>
          <p:cNvPr id="7"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4</a:t>
            </a:fld>
            <a:endParaRPr lang="en-US"/>
          </a:p>
        </p:txBody>
      </p:sp>
      <p:pic>
        <p:nvPicPr>
          <p:cNvPr id="5" name="Picture 4">
            <a:extLst>
              <a:ext uri="{FF2B5EF4-FFF2-40B4-BE49-F238E27FC236}">
                <a16:creationId xmlns:a16="http://schemas.microsoft.com/office/drawing/2014/main" id="{EDAD548D-8CD4-46CC-99A7-5939F5EC645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816984" y="2127890"/>
            <a:ext cx="3184515" cy="4121138"/>
          </a:xfrm>
          <a:prstGeom prst="rect">
            <a:avLst/>
          </a:prstGeom>
          <a:ln>
            <a:solidFill>
              <a:schemeClr val="tx1"/>
            </a:solidFill>
          </a:ln>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F5C02E4C-09DB-3B76-F08F-F364C0792C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839425" y="1376368"/>
            <a:ext cx="2810102" cy="3636602"/>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72109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F00252-B44E-42DB-87E7-29E77BEF787C}"/>
              </a:ext>
            </a:extLst>
          </p:cNvPr>
          <p:cNvPicPr>
            <a:picLocks noChangeAspect="1"/>
          </p:cNvPicPr>
          <p:nvPr/>
        </p:nvPicPr>
        <p:blipFill rotWithShape="1">
          <a:blip r:embed="rId2"/>
          <a:srcRect l="27032" t="31724" r="17516" b="64655"/>
          <a:stretch/>
        </p:blipFill>
        <p:spPr>
          <a:xfrm>
            <a:off x="720108" y="1429322"/>
            <a:ext cx="10815448" cy="380428"/>
          </a:xfrm>
          <a:prstGeom prst="rect">
            <a:avLst/>
          </a:prstGeom>
        </p:spPr>
      </p:pic>
      <p:sp>
        <p:nvSpPr>
          <p:cNvPr id="2" name="Title 1"/>
          <p:cNvSpPr>
            <a:spLocks noGrp="1"/>
          </p:cNvSpPr>
          <p:nvPr>
            <p:ph type="title"/>
          </p:nvPr>
        </p:nvSpPr>
        <p:spPr/>
        <p:txBody>
          <a:bodyPr/>
          <a:lstStyle/>
          <a:p>
            <a:r>
              <a:rPr lang="en-US" dirty="0"/>
              <a:t>Mixed-Use zoning districts</a:t>
            </a:r>
          </a:p>
        </p:txBody>
      </p:sp>
      <p:sp>
        <p:nvSpPr>
          <p:cNvPr id="4"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5"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40</a:t>
            </a:fld>
            <a:endParaRPr lang="en-US" dirty="0"/>
          </a:p>
        </p:txBody>
      </p:sp>
      <p:pic>
        <p:nvPicPr>
          <p:cNvPr id="9" name="Picture 8">
            <a:extLst>
              <a:ext uri="{FF2B5EF4-FFF2-40B4-BE49-F238E27FC236}">
                <a16:creationId xmlns:a16="http://schemas.microsoft.com/office/drawing/2014/main" id="{9F026EEA-3F9E-406A-A6B1-B649F76A56C8}"/>
              </a:ext>
            </a:extLst>
          </p:cNvPr>
          <p:cNvPicPr>
            <a:picLocks noChangeAspect="1"/>
          </p:cNvPicPr>
          <p:nvPr/>
        </p:nvPicPr>
        <p:blipFill rotWithShape="1">
          <a:blip r:embed="rId3"/>
          <a:srcRect l="26953" t="37426" r="16360" b="36370"/>
          <a:stretch/>
        </p:blipFill>
        <p:spPr>
          <a:xfrm>
            <a:off x="758207" y="1876426"/>
            <a:ext cx="10900393" cy="2714048"/>
          </a:xfrm>
          <a:prstGeom prst="rect">
            <a:avLst/>
          </a:prstGeom>
        </p:spPr>
      </p:pic>
    </p:spTree>
    <p:extLst>
      <p:ext uri="{BB962C8B-B14F-4D97-AF65-F5344CB8AC3E}">
        <p14:creationId xmlns:p14="http://schemas.microsoft.com/office/powerpoint/2010/main" val="17829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7AE8-3EA2-47C3-93C9-66EC1CB21426}"/>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C51854AA-EEE5-494C-B9F0-DF0415FC4877}"/>
              </a:ext>
            </a:extLst>
          </p:cNvPr>
          <p:cNvSpPr>
            <a:spLocks noGrp="1"/>
          </p:cNvSpPr>
          <p:nvPr>
            <p:ph type="ftr" sz="quarter" idx="11"/>
          </p:nvPr>
        </p:nvSpPr>
        <p:spPr/>
        <p:txBody>
          <a:bodyPr/>
          <a:lstStyle/>
          <a:p>
            <a:pPr algn="l"/>
            <a:r>
              <a:rPr lang="en-US"/>
              <a:t>Addison, TX   I  Unified Development Code</a:t>
            </a:r>
            <a:endParaRPr lang="en-US" dirty="0"/>
          </a:p>
        </p:txBody>
      </p:sp>
      <p:sp>
        <p:nvSpPr>
          <p:cNvPr id="5" name="Slide Number Placeholder 4">
            <a:extLst>
              <a:ext uri="{FF2B5EF4-FFF2-40B4-BE49-F238E27FC236}">
                <a16:creationId xmlns:a16="http://schemas.microsoft.com/office/drawing/2014/main" id="{74162024-67EE-4A6F-A744-BEBB3487C6F8}"/>
              </a:ext>
            </a:extLst>
          </p:cNvPr>
          <p:cNvSpPr>
            <a:spLocks noGrp="1"/>
          </p:cNvSpPr>
          <p:nvPr>
            <p:ph type="sldNum" sz="quarter" idx="12"/>
          </p:nvPr>
        </p:nvSpPr>
        <p:spPr/>
        <p:txBody>
          <a:bodyPr/>
          <a:lstStyle/>
          <a:p>
            <a:pPr algn="r"/>
            <a:fld id="{CC6E3485-50B8-4E74-B9B0-BB3DD980B199}" type="slidenum">
              <a:rPr lang="en-US" smtClean="0"/>
              <a:pPr algn="r"/>
              <a:t>41</a:t>
            </a:fld>
            <a:endParaRPr lang="en-US" dirty="0"/>
          </a:p>
        </p:txBody>
      </p:sp>
      <p:pic>
        <p:nvPicPr>
          <p:cNvPr id="11" name="Content Placeholder 10" descr="A picture containing toy&#10;&#10;Description automatically generated">
            <a:extLst>
              <a:ext uri="{FF2B5EF4-FFF2-40B4-BE49-F238E27FC236}">
                <a16:creationId xmlns:a16="http://schemas.microsoft.com/office/drawing/2014/main" id="{D30F0384-F39E-4F99-99BF-07DB05DD8B5D}"/>
              </a:ext>
            </a:extLst>
          </p:cNvPr>
          <p:cNvPicPr>
            <a:picLocks noGrp="1" noChangeAspect="1"/>
          </p:cNvPicPr>
          <p:nvPr>
            <p:ph idx="1"/>
          </p:nvPr>
        </p:nvPicPr>
        <p:blipFill rotWithShape="1">
          <a:blip r:embed="rId2"/>
          <a:srcRect t="11172"/>
          <a:stretch/>
        </p:blipFill>
        <p:spPr>
          <a:xfrm>
            <a:off x="5883566" y="2868022"/>
            <a:ext cx="5943612" cy="3248981"/>
          </a:xfrm>
        </p:spPr>
      </p:pic>
      <p:pic>
        <p:nvPicPr>
          <p:cNvPr id="17" name="Picture 16" descr="A picture containing toy, table&#10;&#10;Description automatically generated">
            <a:extLst>
              <a:ext uri="{FF2B5EF4-FFF2-40B4-BE49-F238E27FC236}">
                <a16:creationId xmlns:a16="http://schemas.microsoft.com/office/drawing/2014/main" id="{F5EB7D34-6226-46AA-B035-AB7DDCB726C0}"/>
              </a:ext>
            </a:extLst>
          </p:cNvPr>
          <p:cNvPicPr>
            <a:picLocks noChangeAspect="1"/>
          </p:cNvPicPr>
          <p:nvPr/>
        </p:nvPicPr>
        <p:blipFill rotWithShape="1">
          <a:blip r:embed="rId3"/>
          <a:srcRect t="27284"/>
          <a:stretch/>
        </p:blipFill>
        <p:spPr>
          <a:xfrm>
            <a:off x="152388" y="1854606"/>
            <a:ext cx="5943612" cy="2659665"/>
          </a:xfrm>
          <a:prstGeom prst="rect">
            <a:avLst/>
          </a:prstGeom>
        </p:spPr>
      </p:pic>
      <p:sp>
        <p:nvSpPr>
          <p:cNvPr id="18" name="Content Placeholder 2">
            <a:extLst>
              <a:ext uri="{FF2B5EF4-FFF2-40B4-BE49-F238E27FC236}">
                <a16:creationId xmlns:a16="http://schemas.microsoft.com/office/drawing/2014/main" id="{BFF5206B-3361-4BF8-A79F-E73FEA4EC93F}"/>
              </a:ext>
            </a:extLst>
          </p:cNvPr>
          <p:cNvSpPr txBox="1">
            <a:spLocks/>
          </p:cNvSpPr>
          <p:nvPr/>
        </p:nvSpPr>
        <p:spPr>
          <a:xfrm>
            <a:off x="666751" y="1428750"/>
            <a:ext cx="1684781" cy="799652"/>
          </a:xfrm>
          <a:prstGeom prst="rect">
            <a:avLst/>
          </a:prstGeom>
        </p:spPr>
        <p:txBody>
          <a:bodyPr vert="horz" lIns="45720" tIns="45720" rIns="45720" bIns="45720" rtlCol="0">
            <a:normAutofit/>
          </a:bodyPr>
          <a:lstStyle>
            <a:lvl1pPr marL="342900" indent="-342900" algn="l" defTabSz="914400" rtl="0" eaLnBrk="1" latinLnBrk="0" hangingPunct="1">
              <a:lnSpc>
                <a:spcPct val="100000"/>
              </a:lnSpc>
              <a:spcBef>
                <a:spcPts val="1200"/>
              </a:spcBef>
              <a:spcAft>
                <a:spcPts val="200"/>
              </a:spcAft>
              <a:buClr>
                <a:srgbClr val="17406D"/>
              </a:buClr>
              <a:buSzPct val="100000"/>
              <a:buFont typeface="Arial" panose="020B0604020202020204" pitchFamily="34" charset="0"/>
              <a:buChar char="•"/>
              <a:defRPr sz="2200" b="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342900" algn="l" defTabSz="914400" rtl="0" eaLnBrk="1" latinLnBrk="0" hangingPunct="1">
              <a:lnSpc>
                <a:spcPct val="100000"/>
              </a:lnSpc>
              <a:spcBef>
                <a:spcPts val="600"/>
              </a:spcBef>
              <a:spcAft>
                <a:spcPts val="600"/>
              </a:spcAft>
              <a:buClr>
                <a:srgbClr val="17406D"/>
              </a:buClr>
              <a:buFont typeface="Arial" panose="020B0604020202020204" pitchFamily="34" charset="0"/>
              <a:buChar char="•"/>
              <a:defRPr sz="2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685800" indent="-22860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857250" indent="-217488"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None/>
            </a:pPr>
            <a:r>
              <a:rPr lang="en-US" sz="3600" dirty="0"/>
              <a:t>M-1</a:t>
            </a:r>
          </a:p>
          <a:p>
            <a:endParaRPr lang="en-US" sz="3600" dirty="0"/>
          </a:p>
        </p:txBody>
      </p:sp>
      <p:sp>
        <p:nvSpPr>
          <p:cNvPr id="19" name="Content Placeholder 2">
            <a:extLst>
              <a:ext uri="{FF2B5EF4-FFF2-40B4-BE49-F238E27FC236}">
                <a16:creationId xmlns:a16="http://schemas.microsoft.com/office/drawing/2014/main" id="{9177ECFB-88ED-4E7C-88D8-61A8F8749755}"/>
              </a:ext>
            </a:extLst>
          </p:cNvPr>
          <p:cNvSpPr txBox="1">
            <a:spLocks/>
          </p:cNvSpPr>
          <p:nvPr/>
        </p:nvSpPr>
        <p:spPr>
          <a:xfrm>
            <a:off x="7577805" y="2606854"/>
            <a:ext cx="1684781" cy="799652"/>
          </a:xfrm>
          <a:prstGeom prst="rect">
            <a:avLst/>
          </a:prstGeom>
        </p:spPr>
        <p:txBody>
          <a:bodyPr vert="horz" lIns="45720" tIns="45720" rIns="45720" bIns="45720" rtlCol="0">
            <a:normAutofit/>
          </a:bodyPr>
          <a:lstStyle>
            <a:lvl1pPr marL="342900" indent="-342900" algn="l" defTabSz="914400" rtl="0" eaLnBrk="1" latinLnBrk="0" hangingPunct="1">
              <a:lnSpc>
                <a:spcPct val="100000"/>
              </a:lnSpc>
              <a:spcBef>
                <a:spcPts val="1200"/>
              </a:spcBef>
              <a:spcAft>
                <a:spcPts val="200"/>
              </a:spcAft>
              <a:buClr>
                <a:srgbClr val="17406D"/>
              </a:buClr>
              <a:buSzPct val="100000"/>
              <a:buFont typeface="Arial" panose="020B0604020202020204" pitchFamily="34" charset="0"/>
              <a:buChar char="•"/>
              <a:defRPr sz="2200" b="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342900" algn="l" defTabSz="914400" rtl="0" eaLnBrk="1" latinLnBrk="0" hangingPunct="1">
              <a:lnSpc>
                <a:spcPct val="100000"/>
              </a:lnSpc>
              <a:spcBef>
                <a:spcPts val="600"/>
              </a:spcBef>
              <a:spcAft>
                <a:spcPts val="600"/>
              </a:spcAft>
              <a:buClr>
                <a:srgbClr val="17406D"/>
              </a:buClr>
              <a:buFont typeface="Arial" panose="020B0604020202020204" pitchFamily="34" charset="0"/>
              <a:buChar char="•"/>
              <a:defRPr sz="2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685800" indent="-22860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857250" indent="-217488"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None/>
            </a:pPr>
            <a:r>
              <a:rPr lang="en-US" sz="3600" dirty="0"/>
              <a:t>M-2</a:t>
            </a:r>
          </a:p>
          <a:p>
            <a:endParaRPr lang="en-US" sz="3600" dirty="0"/>
          </a:p>
        </p:txBody>
      </p:sp>
      <p:sp>
        <p:nvSpPr>
          <p:cNvPr id="10" name="Rectangle 9">
            <a:extLst>
              <a:ext uri="{FF2B5EF4-FFF2-40B4-BE49-F238E27FC236}">
                <a16:creationId xmlns:a16="http://schemas.microsoft.com/office/drawing/2014/main" id="{6AD79934-90F3-4AC9-B39F-D599E4E3521B}"/>
              </a:ext>
            </a:extLst>
          </p:cNvPr>
          <p:cNvSpPr/>
          <p:nvPr/>
        </p:nvSpPr>
        <p:spPr>
          <a:xfrm>
            <a:off x="152388" y="5216132"/>
            <a:ext cx="6096000" cy="1077218"/>
          </a:xfrm>
          <a:prstGeom prst="rect">
            <a:avLst/>
          </a:prstGeom>
        </p:spPr>
        <p:txBody>
          <a:bodyPr>
            <a:spAutoFit/>
          </a:bodyPr>
          <a:lstStyle/>
          <a:p>
            <a:r>
              <a:rPr lang="en-US" sz="1600" i="1" dirty="0"/>
              <a:t>- Replaced “build-to-line” with “build-to-range” for added flexibility</a:t>
            </a:r>
          </a:p>
          <a:p>
            <a:r>
              <a:rPr lang="en-US" sz="1600" i="1" dirty="0"/>
              <a:t>- New minimum residential density standards to support pedestrian/transit environment</a:t>
            </a:r>
          </a:p>
        </p:txBody>
      </p:sp>
    </p:spTree>
    <p:extLst>
      <p:ext uri="{BB962C8B-B14F-4D97-AF65-F5344CB8AC3E}">
        <p14:creationId xmlns:p14="http://schemas.microsoft.com/office/powerpoint/2010/main" val="3314110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Nonresidential zoning districts</a:t>
            </a:r>
          </a:p>
        </p:txBody>
      </p:sp>
      <p:sp>
        <p:nvSpPr>
          <p:cNvPr id="4"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6"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a:pPr algn="r"/>
              <a:t>42</a:t>
            </a:fld>
            <a:endParaRPr lang="en-US" dirty="0"/>
          </a:p>
        </p:txBody>
      </p:sp>
      <p:pic>
        <p:nvPicPr>
          <p:cNvPr id="8" name="Picture 7">
            <a:extLst>
              <a:ext uri="{FF2B5EF4-FFF2-40B4-BE49-F238E27FC236}">
                <a16:creationId xmlns:a16="http://schemas.microsoft.com/office/drawing/2014/main" id="{2825FDAD-A804-488A-8518-F08E07CBF338}"/>
              </a:ext>
            </a:extLst>
          </p:cNvPr>
          <p:cNvPicPr>
            <a:picLocks noChangeAspect="1"/>
          </p:cNvPicPr>
          <p:nvPr/>
        </p:nvPicPr>
        <p:blipFill rotWithShape="1">
          <a:blip r:embed="rId2"/>
          <a:srcRect l="27032" t="31724" r="17516" b="64655"/>
          <a:stretch/>
        </p:blipFill>
        <p:spPr>
          <a:xfrm>
            <a:off x="720108" y="1429322"/>
            <a:ext cx="10815448" cy="380428"/>
          </a:xfrm>
          <a:prstGeom prst="rect">
            <a:avLst/>
          </a:prstGeom>
        </p:spPr>
      </p:pic>
      <p:pic>
        <p:nvPicPr>
          <p:cNvPr id="9" name="Picture 8">
            <a:extLst>
              <a:ext uri="{FF2B5EF4-FFF2-40B4-BE49-F238E27FC236}">
                <a16:creationId xmlns:a16="http://schemas.microsoft.com/office/drawing/2014/main" id="{C18A428D-1B01-4C11-8075-EB62C7C20745}"/>
              </a:ext>
            </a:extLst>
          </p:cNvPr>
          <p:cNvPicPr>
            <a:picLocks noChangeAspect="1"/>
          </p:cNvPicPr>
          <p:nvPr/>
        </p:nvPicPr>
        <p:blipFill rotWithShape="1">
          <a:blip r:embed="rId3"/>
          <a:srcRect l="26719" t="39267" r="16328" b="18525"/>
          <a:stretch/>
        </p:blipFill>
        <p:spPr>
          <a:xfrm>
            <a:off x="720108" y="1848993"/>
            <a:ext cx="10976592" cy="4381602"/>
          </a:xfrm>
          <a:prstGeom prst="rect">
            <a:avLst/>
          </a:prstGeom>
        </p:spPr>
      </p:pic>
    </p:spTree>
    <p:extLst>
      <p:ext uri="{BB962C8B-B14F-4D97-AF65-F5344CB8AC3E}">
        <p14:creationId xmlns:p14="http://schemas.microsoft.com/office/powerpoint/2010/main" val="947324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oy, table&#10;&#10;Description automatically generated">
            <a:extLst>
              <a:ext uri="{FF2B5EF4-FFF2-40B4-BE49-F238E27FC236}">
                <a16:creationId xmlns:a16="http://schemas.microsoft.com/office/drawing/2014/main" id="{4135C9BF-8AB2-4261-A5CA-044F3641652B}"/>
              </a:ext>
            </a:extLst>
          </p:cNvPr>
          <p:cNvPicPr>
            <a:picLocks noChangeAspect="1"/>
          </p:cNvPicPr>
          <p:nvPr/>
        </p:nvPicPr>
        <p:blipFill>
          <a:blip r:embed="rId2"/>
          <a:stretch>
            <a:fillRect/>
          </a:stretch>
        </p:blipFill>
        <p:spPr>
          <a:xfrm>
            <a:off x="5855855" y="2541010"/>
            <a:ext cx="5943612" cy="3657607"/>
          </a:xfrm>
          <a:prstGeom prst="rect">
            <a:avLst/>
          </a:prstGeom>
        </p:spPr>
      </p:pic>
      <p:sp>
        <p:nvSpPr>
          <p:cNvPr id="2" name="Title 1">
            <a:extLst>
              <a:ext uri="{FF2B5EF4-FFF2-40B4-BE49-F238E27FC236}">
                <a16:creationId xmlns:a16="http://schemas.microsoft.com/office/drawing/2014/main" id="{6F52ACAA-5936-45EB-B3DA-56DBA465F60B}"/>
              </a:ext>
            </a:extLst>
          </p:cNvPr>
          <p:cNvSpPr>
            <a:spLocks noGrp="1"/>
          </p:cNvSpPr>
          <p:nvPr>
            <p:ph type="title"/>
          </p:nvPr>
        </p:nvSpPr>
        <p:spPr/>
        <p:txBody>
          <a:bodyPr/>
          <a:lstStyle/>
          <a:p>
            <a:endParaRPr lang="en-US"/>
          </a:p>
        </p:txBody>
      </p:sp>
      <p:pic>
        <p:nvPicPr>
          <p:cNvPr id="7" name="Content Placeholder 6" descr="A picture containing toy, table&#10;&#10;Description automatically generated">
            <a:extLst>
              <a:ext uri="{FF2B5EF4-FFF2-40B4-BE49-F238E27FC236}">
                <a16:creationId xmlns:a16="http://schemas.microsoft.com/office/drawing/2014/main" id="{AD21BCD4-4DC3-4EB3-A33F-436341931269}"/>
              </a:ext>
            </a:extLst>
          </p:cNvPr>
          <p:cNvPicPr>
            <a:picLocks noGrp="1" noChangeAspect="1"/>
          </p:cNvPicPr>
          <p:nvPr>
            <p:ph idx="1"/>
          </p:nvPr>
        </p:nvPicPr>
        <p:blipFill rotWithShape="1">
          <a:blip r:embed="rId3"/>
          <a:srcRect t="26440"/>
          <a:stretch/>
        </p:blipFill>
        <p:spPr>
          <a:xfrm>
            <a:off x="397952" y="1683685"/>
            <a:ext cx="5943612" cy="2690516"/>
          </a:xfrm>
        </p:spPr>
      </p:pic>
      <p:sp>
        <p:nvSpPr>
          <p:cNvPr id="4" name="Footer Placeholder 3">
            <a:extLst>
              <a:ext uri="{FF2B5EF4-FFF2-40B4-BE49-F238E27FC236}">
                <a16:creationId xmlns:a16="http://schemas.microsoft.com/office/drawing/2014/main" id="{13A11F57-13FF-4001-B045-621AE94A21C2}"/>
              </a:ext>
            </a:extLst>
          </p:cNvPr>
          <p:cNvSpPr>
            <a:spLocks noGrp="1"/>
          </p:cNvSpPr>
          <p:nvPr>
            <p:ph type="ftr" sz="quarter" idx="11"/>
          </p:nvPr>
        </p:nvSpPr>
        <p:spPr/>
        <p:txBody>
          <a:bodyPr/>
          <a:lstStyle/>
          <a:p>
            <a:pPr algn="l"/>
            <a:r>
              <a:rPr lang="en-US"/>
              <a:t>Addison, TX   I  Unified Development Code</a:t>
            </a:r>
            <a:endParaRPr lang="en-US" dirty="0"/>
          </a:p>
        </p:txBody>
      </p:sp>
      <p:sp>
        <p:nvSpPr>
          <p:cNvPr id="5" name="Slide Number Placeholder 4">
            <a:extLst>
              <a:ext uri="{FF2B5EF4-FFF2-40B4-BE49-F238E27FC236}">
                <a16:creationId xmlns:a16="http://schemas.microsoft.com/office/drawing/2014/main" id="{56427EEA-258B-463D-A775-3E13FB794EA1}"/>
              </a:ext>
            </a:extLst>
          </p:cNvPr>
          <p:cNvSpPr>
            <a:spLocks noGrp="1"/>
          </p:cNvSpPr>
          <p:nvPr>
            <p:ph type="sldNum" sz="quarter" idx="12"/>
          </p:nvPr>
        </p:nvSpPr>
        <p:spPr/>
        <p:txBody>
          <a:bodyPr/>
          <a:lstStyle/>
          <a:p>
            <a:pPr algn="r"/>
            <a:fld id="{CC6E3485-50B8-4E74-B9B0-BB3DD980B199}" type="slidenum">
              <a:rPr lang="en-US" smtClean="0"/>
              <a:pPr algn="r"/>
              <a:t>43</a:t>
            </a:fld>
            <a:endParaRPr lang="en-US" dirty="0"/>
          </a:p>
        </p:txBody>
      </p:sp>
      <p:sp>
        <p:nvSpPr>
          <p:cNvPr id="10" name="Content Placeholder 2">
            <a:extLst>
              <a:ext uri="{FF2B5EF4-FFF2-40B4-BE49-F238E27FC236}">
                <a16:creationId xmlns:a16="http://schemas.microsoft.com/office/drawing/2014/main" id="{93E94B1A-4A0B-4A48-A4B3-6E7D2198E66D}"/>
              </a:ext>
            </a:extLst>
          </p:cNvPr>
          <p:cNvSpPr txBox="1">
            <a:spLocks/>
          </p:cNvSpPr>
          <p:nvPr/>
        </p:nvSpPr>
        <p:spPr>
          <a:xfrm>
            <a:off x="666751" y="1428750"/>
            <a:ext cx="1684781" cy="799652"/>
          </a:xfrm>
          <a:prstGeom prst="rect">
            <a:avLst/>
          </a:prstGeom>
        </p:spPr>
        <p:txBody>
          <a:bodyPr vert="horz" lIns="45720" tIns="45720" rIns="45720" bIns="45720" rtlCol="0">
            <a:normAutofit/>
          </a:bodyPr>
          <a:lstStyle>
            <a:lvl1pPr marL="342900" indent="-342900" algn="l" defTabSz="914400" rtl="0" eaLnBrk="1" latinLnBrk="0" hangingPunct="1">
              <a:lnSpc>
                <a:spcPct val="100000"/>
              </a:lnSpc>
              <a:spcBef>
                <a:spcPts val="1200"/>
              </a:spcBef>
              <a:spcAft>
                <a:spcPts val="200"/>
              </a:spcAft>
              <a:buClr>
                <a:srgbClr val="17406D"/>
              </a:buClr>
              <a:buSzPct val="100000"/>
              <a:buFont typeface="Arial" panose="020B0604020202020204" pitchFamily="34" charset="0"/>
              <a:buChar char="•"/>
              <a:defRPr sz="2200" b="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342900" algn="l" defTabSz="914400" rtl="0" eaLnBrk="1" latinLnBrk="0" hangingPunct="1">
              <a:lnSpc>
                <a:spcPct val="100000"/>
              </a:lnSpc>
              <a:spcBef>
                <a:spcPts val="600"/>
              </a:spcBef>
              <a:spcAft>
                <a:spcPts val="600"/>
              </a:spcAft>
              <a:buClr>
                <a:srgbClr val="17406D"/>
              </a:buClr>
              <a:buFont typeface="Arial" panose="020B0604020202020204" pitchFamily="34" charset="0"/>
              <a:buChar char="•"/>
              <a:defRPr sz="2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685800" indent="-22860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857250" indent="-217488"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None/>
            </a:pPr>
            <a:r>
              <a:rPr lang="en-US" sz="3600" dirty="0"/>
              <a:t>AA</a:t>
            </a:r>
          </a:p>
          <a:p>
            <a:endParaRPr lang="en-US" sz="3600" dirty="0"/>
          </a:p>
        </p:txBody>
      </p:sp>
      <p:sp>
        <p:nvSpPr>
          <p:cNvPr id="11" name="Content Placeholder 2">
            <a:extLst>
              <a:ext uri="{FF2B5EF4-FFF2-40B4-BE49-F238E27FC236}">
                <a16:creationId xmlns:a16="http://schemas.microsoft.com/office/drawing/2014/main" id="{10D58E44-EAF6-492C-A72B-F09289742A19}"/>
              </a:ext>
            </a:extLst>
          </p:cNvPr>
          <p:cNvSpPr txBox="1">
            <a:spLocks/>
          </p:cNvSpPr>
          <p:nvPr/>
        </p:nvSpPr>
        <p:spPr>
          <a:xfrm>
            <a:off x="7189455" y="3013254"/>
            <a:ext cx="1684781" cy="799652"/>
          </a:xfrm>
          <a:prstGeom prst="rect">
            <a:avLst/>
          </a:prstGeom>
        </p:spPr>
        <p:txBody>
          <a:bodyPr vert="horz" lIns="45720" tIns="45720" rIns="45720" bIns="45720" rtlCol="0">
            <a:normAutofit/>
          </a:bodyPr>
          <a:lstStyle>
            <a:lvl1pPr marL="342900" indent="-342900" algn="l" defTabSz="914400" rtl="0" eaLnBrk="1" latinLnBrk="0" hangingPunct="1">
              <a:lnSpc>
                <a:spcPct val="100000"/>
              </a:lnSpc>
              <a:spcBef>
                <a:spcPts val="1200"/>
              </a:spcBef>
              <a:spcAft>
                <a:spcPts val="200"/>
              </a:spcAft>
              <a:buClr>
                <a:srgbClr val="17406D"/>
              </a:buClr>
              <a:buSzPct val="100000"/>
              <a:buFont typeface="Arial" panose="020B0604020202020204" pitchFamily="34" charset="0"/>
              <a:buChar char="•"/>
              <a:defRPr sz="2200" b="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342900" algn="l" defTabSz="914400" rtl="0" eaLnBrk="1" latinLnBrk="0" hangingPunct="1">
              <a:lnSpc>
                <a:spcPct val="100000"/>
              </a:lnSpc>
              <a:spcBef>
                <a:spcPts val="600"/>
              </a:spcBef>
              <a:spcAft>
                <a:spcPts val="600"/>
              </a:spcAft>
              <a:buClr>
                <a:srgbClr val="17406D"/>
              </a:buClr>
              <a:buFont typeface="Arial" panose="020B0604020202020204" pitchFamily="34" charset="0"/>
              <a:buChar char="•"/>
              <a:defRPr sz="2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685800" indent="-22860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857250" indent="-217488"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None/>
            </a:pPr>
            <a:r>
              <a:rPr lang="en-US" sz="3600" dirty="0"/>
              <a:t>CF</a:t>
            </a:r>
          </a:p>
          <a:p>
            <a:endParaRPr lang="en-US" sz="3600" dirty="0"/>
          </a:p>
        </p:txBody>
      </p:sp>
      <p:sp>
        <p:nvSpPr>
          <p:cNvPr id="9" name="Rectangle 8">
            <a:extLst>
              <a:ext uri="{FF2B5EF4-FFF2-40B4-BE49-F238E27FC236}">
                <a16:creationId xmlns:a16="http://schemas.microsoft.com/office/drawing/2014/main" id="{28A3B6B3-4FDF-42E6-8937-E7BD647B252E}"/>
              </a:ext>
            </a:extLst>
          </p:cNvPr>
          <p:cNvSpPr/>
          <p:nvPr/>
        </p:nvSpPr>
        <p:spPr>
          <a:xfrm>
            <a:off x="641131" y="5423775"/>
            <a:ext cx="6096000" cy="584775"/>
          </a:xfrm>
          <a:prstGeom prst="rect">
            <a:avLst/>
          </a:prstGeom>
        </p:spPr>
        <p:txBody>
          <a:bodyPr wrap="square">
            <a:spAutoFit/>
          </a:bodyPr>
          <a:lstStyle/>
          <a:p>
            <a:r>
              <a:rPr lang="en-US" sz="1600" i="1" dirty="0"/>
              <a:t>Included impervious surface coverage standards for all zoning districts</a:t>
            </a:r>
          </a:p>
        </p:txBody>
      </p:sp>
    </p:spTree>
    <p:extLst>
      <p:ext uri="{BB962C8B-B14F-4D97-AF65-F5344CB8AC3E}">
        <p14:creationId xmlns:p14="http://schemas.microsoft.com/office/powerpoint/2010/main" val="2059268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Planned Development</a:t>
            </a:r>
          </a:p>
        </p:txBody>
      </p:sp>
      <p:sp>
        <p:nvSpPr>
          <p:cNvPr id="3" name="Content Placeholder 2"/>
          <p:cNvSpPr>
            <a:spLocks noGrp="1"/>
          </p:cNvSpPr>
          <p:nvPr>
            <p:ph idx="1"/>
          </p:nvPr>
        </p:nvSpPr>
        <p:spPr>
          <a:xfrm>
            <a:off x="795527" y="1562099"/>
            <a:ext cx="9708643" cy="4562475"/>
          </a:xfrm>
        </p:spPr>
        <p:txBody>
          <a:bodyPr>
            <a:normAutofit/>
          </a:bodyPr>
          <a:lstStyle/>
          <a:p>
            <a:r>
              <a:rPr lang="en-US" dirty="0"/>
              <a:t>Revised purpose statement: </a:t>
            </a:r>
          </a:p>
          <a:p>
            <a:pPr lvl="1"/>
            <a:r>
              <a:rPr lang="en-US" dirty="0"/>
              <a:t>Clarifies that this is a unique tool for special cases </a:t>
            </a:r>
          </a:p>
          <a:p>
            <a:pPr lvl="1"/>
            <a:r>
              <a:rPr lang="en-US" dirty="0"/>
              <a:t>Requires public benefits in exchange for flexibility </a:t>
            </a:r>
          </a:p>
          <a:p>
            <a:r>
              <a:rPr lang="en-US" dirty="0"/>
              <a:t>Established qualifying criteria for projects seeking PD zoning:</a:t>
            </a:r>
          </a:p>
          <a:p>
            <a:pPr lvl="1"/>
            <a:r>
              <a:rPr lang="en-US" dirty="0"/>
              <a:t>Not located in the M-4 (mixed-use center)</a:t>
            </a:r>
          </a:p>
          <a:p>
            <a:pPr lvl="1"/>
            <a:r>
              <a:rPr lang="en-US" dirty="0"/>
              <a:t>Couldn’t otherwise be developed using standards in a base district</a:t>
            </a:r>
          </a:p>
          <a:p>
            <a:pPr lvl="1"/>
            <a:endParaRPr lang="en-US" dirty="0"/>
          </a:p>
          <a:p>
            <a:pPr lvl="1"/>
            <a:endParaRPr lang="en-US" dirty="0"/>
          </a:p>
          <a:p>
            <a:pPr lvl="1"/>
            <a:endParaRPr lang="en-US" dirty="0"/>
          </a:p>
          <a:p>
            <a:endParaRPr lang="en-US" dirty="0"/>
          </a:p>
        </p:txBody>
      </p:sp>
      <p:sp>
        <p:nvSpPr>
          <p:cNvPr id="4"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6"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44</a:t>
            </a:fld>
            <a:endParaRPr lang="en-US" dirty="0"/>
          </a:p>
        </p:txBody>
      </p:sp>
    </p:spTree>
    <p:extLst>
      <p:ext uri="{BB962C8B-B14F-4D97-AF65-F5344CB8AC3E}">
        <p14:creationId xmlns:p14="http://schemas.microsoft.com/office/powerpoint/2010/main" val="11066572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24127" y="4475946"/>
            <a:ext cx="10692951" cy="1499616"/>
          </a:xfrm>
        </p:spPr>
        <p:txBody>
          <a:bodyPr>
            <a:noAutofit/>
          </a:bodyPr>
          <a:lstStyle/>
          <a:p>
            <a:r>
              <a:rPr lang="en-US" dirty="0"/>
              <a:t>Article 3: Use Regulations</a:t>
            </a:r>
            <a:endParaRPr lang="en-US" dirty="0">
              <a:solidFill>
                <a:schemeClr val="bg1"/>
              </a:solidFill>
            </a:endParaRPr>
          </a:p>
        </p:txBody>
      </p:sp>
    </p:spTree>
    <p:extLst>
      <p:ext uri="{BB962C8B-B14F-4D97-AF65-F5344CB8AC3E}">
        <p14:creationId xmlns:p14="http://schemas.microsoft.com/office/powerpoint/2010/main" val="2617099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276" y="4191"/>
            <a:ext cx="10815447" cy="1499616"/>
          </a:xfrm>
        </p:spPr>
        <p:txBody>
          <a:bodyPr>
            <a:normAutofit/>
          </a:bodyPr>
          <a:lstStyle/>
          <a:p>
            <a:br>
              <a:rPr lang="en-US" dirty="0"/>
            </a:br>
            <a:r>
              <a:rPr lang="en-US" dirty="0"/>
              <a:t>current use lists</a:t>
            </a:r>
          </a:p>
        </p:txBody>
      </p:sp>
      <p:sp>
        <p:nvSpPr>
          <p:cNvPr id="5"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7"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46</a:t>
            </a:fld>
            <a:endParaRPr lang="en-US" dirty="0"/>
          </a:p>
        </p:txBody>
      </p:sp>
      <p:pic>
        <p:nvPicPr>
          <p:cNvPr id="4" name="Picture 3">
            <a:extLst>
              <a:ext uri="{FF2B5EF4-FFF2-40B4-BE49-F238E27FC236}">
                <a16:creationId xmlns:a16="http://schemas.microsoft.com/office/drawing/2014/main" id="{6C544DEA-445B-4D6E-BBBF-1B842B6CB5EE}"/>
              </a:ext>
            </a:extLst>
          </p:cNvPr>
          <p:cNvPicPr>
            <a:picLocks noChangeAspect="1"/>
          </p:cNvPicPr>
          <p:nvPr/>
        </p:nvPicPr>
        <p:blipFill rotWithShape="1">
          <a:blip r:embed="rId2"/>
          <a:srcRect l="30383" t="22363" r="39158" b="3697"/>
          <a:stretch/>
        </p:blipFill>
        <p:spPr>
          <a:xfrm>
            <a:off x="2276669" y="1362270"/>
            <a:ext cx="3738710" cy="488835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C5ACE43-B988-4A13-AAF4-AF668D001314}"/>
              </a:ext>
            </a:extLst>
          </p:cNvPr>
          <p:cNvPicPr>
            <a:picLocks noChangeAspect="1"/>
          </p:cNvPicPr>
          <p:nvPr/>
        </p:nvPicPr>
        <p:blipFill rotWithShape="1">
          <a:blip r:embed="rId3"/>
          <a:srcRect l="29234" t="22080" r="38814" b="3981"/>
          <a:stretch/>
        </p:blipFill>
        <p:spPr>
          <a:xfrm>
            <a:off x="6331432" y="1362270"/>
            <a:ext cx="3921888" cy="488835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7064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br>
              <a:rPr lang="en-US" dirty="0"/>
            </a:br>
            <a:r>
              <a:rPr lang="en-US" dirty="0"/>
              <a:t>new consolidated use table</a:t>
            </a:r>
          </a:p>
        </p:txBody>
      </p:sp>
      <p:sp>
        <p:nvSpPr>
          <p:cNvPr id="5"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7"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47</a:t>
            </a:fld>
            <a:endParaRPr lang="en-US" dirty="0"/>
          </a:p>
        </p:txBody>
      </p:sp>
      <p:pic>
        <p:nvPicPr>
          <p:cNvPr id="2" name="Picture 1">
            <a:extLst>
              <a:ext uri="{FF2B5EF4-FFF2-40B4-BE49-F238E27FC236}">
                <a16:creationId xmlns:a16="http://schemas.microsoft.com/office/drawing/2014/main" id="{57C4A760-E586-46D6-812C-B36E56EB885F}"/>
              </a:ext>
            </a:extLst>
          </p:cNvPr>
          <p:cNvPicPr>
            <a:picLocks noChangeAspect="1"/>
          </p:cNvPicPr>
          <p:nvPr/>
        </p:nvPicPr>
        <p:blipFill rotWithShape="1">
          <a:blip r:embed="rId2">
            <a:extLst>
              <a:ext uri="{28A0092B-C50C-407E-A947-70E740481C1C}">
                <a14:useLocalDpi xmlns:a14="http://schemas.microsoft.com/office/drawing/2010/main" val="0"/>
              </a:ext>
            </a:extLst>
          </a:blip>
          <a:srcRect l="62" r="62"/>
          <a:stretch/>
        </p:blipFill>
        <p:spPr>
          <a:xfrm>
            <a:off x="1785911" y="1376490"/>
            <a:ext cx="8620178" cy="4989109"/>
          </a:xfrm>
          <a:prstGeom prst="rect">
            <a:avLst/>
          </a:prstGeom>
        </p:spPr>
      </p:pic>
    </p:spTree>
    <p:extLst>
      <p:ext uri="{BB962C8B-B14F-4D97-AF65-F5344CB8AC3E}">
        <p14:creationId xmlns:p14="http://schemas.microsoft.com/office/powerpoint/2010/main" val="2587670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New Use type Examples</a:t>
            </a:r>
          </a:p>
        </p:txBody>
      </p:sp>
      <p:sp>
        <p:nvSpPr>
          <p:cNvPr id="3" name="Content Placeholder 2"/>
          <p:cNvSpPr>
            <a:spLocks noGrp="1"/>
          </p:cNvSpPr>
          <p:nvPr>
            <p:ph idx="1"/>
          </p:nvPr>
        </p:nvSpPr>
        <p:spPr>
          <a:xfrm>
            <a:off x="795528" y="1562099"/>
            <a:ext cx="10815447" cy="4562475"/>
          </a:xfrm>
        </p:spPr>
        <p:txBody>
          <a:bodyPr numCol="2">
            <a:normAutofit/>
          </a:bodyPr>
          <a:lstStyle/>
          <a:p>
            <a:r>
              <a:rPr lang="en-US" dirty="0"/>
              <a:t>Cottage development</a:t>
            </a:r>
          </a:p>
          <a:p>
            <a:r>
              <a:rPr lang="en-US" dirty="0"/>
              <a:t>Continuing care retirement facility</a:t>
            </a:r>
          </a:p>
          <a:p>
            <a:r>
              <a:rPr lang="en-US" dirty="0"/>
              <a:t>Supportive housing</a:t>
            </a:r>
          </a:p>
          <a:p>
            <a:r>
              <a:rPr lang="en-US" dirty="0"/>
              <a:t>Cemetery or internment facility</a:t>
            </a:r>
          </a:p>
          <a:p>
            <a:r>
              <a:rPr lang="en-US" dirty="0"/>
              <a:t>Treatment facility</a:t>
            </a:r>
          </a:p>
          <a:p>
            <a:r>
              <a:rPr lang="en-US" dirty="0"/>
              <a:t>Rehabilitation facility</a:t>
            </a:r>
          </a:p>
          <a:p>
            <a:r>
              <a:rPr lang="en-US" dirty="0"/>
              <a:t>Mobile food truck park</a:t>
            </a:r>
          </a:p>
          <a:p>
            <a:r>
              <a:rPr lang="en-US" dirty="0"/>
              <a:t>Credit access business</a:t>
            </a:r>
          </a:p>
          <a:p>
            <a:r>
              <a:rPr lang="en-US" dirty="0"/>
              <a:t>Building supply store</a:t>
            </a:r>
          </a:p>
          <a:p>
            <a:r>
              <a:rPr lang="en-US" dirty="0"/>
              <a:t>Equipment sales or rental</a:t>
            </a:r>
          </a:p>
          <a:p>
            <a:r>
              <a:rPr lang="en-US" dirty="0"/>
              <a:t>Vehicle repair (major)</a:t>
            </a:r>
          </a:p>
          <a:p>
            <a:r>
              <a:rPr lang="en-US" dirty="0"/>
              <a:t>Noncommercial urban agriculture</a:t>
            </a:r>
          </a:p>
          <a:p>
            <a:r>
              <a:rPr lang="en-US" dirty="0"/>
              <a:t>Artisan manufacturing</a:t>
            </a:r>
          </a:p>
          <a:p>
            <a:r>
              <a:rPr lang="en-US" dirty="0"/>
              <a:t>Contractor’s office</a:t>
            </a:r>
          </a:p>
          <a:p>
            <a:r>
              <a:rPr lang="en-US" dirty="0"/>
              <a:t>Warehouse or wholesale facility</a:t>
            </a:r>
          </a:p>
          <a:p>
            <a:r>
              <a:rPr lang="en-US" dirty="0"/>
              <a:t>Self-service drop box</a:t>
            </a:r>
          </a:p>
          <a:p>
            <a:r>
              <a:rPr lang="en-US" dirty="0"/>
              <a:t>Accessory dwelling unit (ADU)</a:t>
            </a:r>
          </a:p>
        </p:txBody>
      </p:sp>
      <p:sp>
        <p:nvSpPr>
          <p:cNvPr id="4"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6"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48</a:t>
            </a:fld>
            <a:endParaRPr lang="en-US" dirty="0"/>
          </a:p>
        </p:txBody>
      </p:sp>
    </p:spTree>
    <p:extLst>
      <p:ext uri="{BB962C8B-B14F-4D97-AF65-F5344CB8AC3E}">
        <p14:creationId xmlns:p14="http://schemas.microsoft.com/office/powerpoint/2010/main" val="2510514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Changes: Restaurants</a:t>
            </a:r>
          </a:p>
        </p:txBody>
      </p:sp>
      <p:sp>
        <p:nvSpPr>
          <p:cNvPr id="3" name="Content Placeholder 2"/>
          <p:cNvSpPr>
            <a:spLocks noGrp="1"/>
          </p:cNvSpPr>
          <p:nvPr>
            <p:ph idx="1"/>
          </p:nvPr>
        </p:nvSpPr>
        <p:spPr>
          <a:xfrm>
            <a:off x="795529" y="3966242"/>
            <a:ext cx="10979704" cy="2380000"/>
          </a:xfrm>
        </p:spPr>
        <p:txBody>
          <a:bodyPr>
            <a:normAutofit/>
          </a:bodyPr>
          <a:lstStyle/>
          <a:p>
            <a:r>
              <a:rPr lang="en-US" sz="1800" dirty="0"/>
              <a:t>Proposed: Removed SUP requirement for accessory alcohol sales, but maintained SUP requirement for restaurants</a:t>
            </a:r>
          </a:p>
          <a:p>
            <a:pPr lvl="1"/>
            <a:r>
              <a:rPr lang="en-US" dirty="0"/>
              <a:t>Additional standards for restaurants with late-night hours addressed through use-specific standards</a:t>
            </a:r>
          </a:p>
          <a:p>
            <a:pPr lvl="3"/>
            <a:r>
              <a:rPr lang="en-US" sz="1800" dirty="0"/>
              <a:t>In the M-1, M-2 and M-3 zoning districts, restaurants that operate after 12:00 a.m. shall close all outdoor seating areas and turn off amplified sound by 10:00 p.m.</a:t>
            </a:r>
          </a:p>
          <a:p>
            <a:pPr lvl="1"/>
            <a:r>
              <a:rPr lang="en-US" dirty="0"/>
              <a:t>Drive-throughs limited to the M-2 district – not allowed in all other mixed-use districts</a:t>
            </a:r>
          </a:p>
        </p:txBody>
      </p:sp>
      <p:sp>
        <p:nvSpPr>
          <p:cNvPr id="4"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6"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49</a:t>
            </a:fld>
            <a:endParaRPr lang="en-US" dirty="0"/>
          </a:p>
        </p:txBody>
      </p:sp>
      <p:grpSp>
        <p:nvGrpSpPr>
          <p:cNvPr id="17" name="Group 16">
            <a:extLst>
              <a:ext uri="{FF2B5EF4-FFF2-40B4-BE49-F238E27FC236}">
                <a16:creationId xmlns:a16="http://schemas.microsoft.com/office/drawing/2014/main" id="{661E9AD8-1E88-8496-F2CC-9020A3E5F119}"/>
              </a:ext>
            </a:extLst>
          </p:cNvPr>
          <p:cNvGrpSpPr/>
          <p:nvPr/>
        </p:nvGrpSpPr>
        <p:grpSpPr>
          <a:xfrm>
            <a:off x="624479" y="1448430"/>
            <a:ext cx="11304357" cy="2080209"/>
            <a:chOff x="624479" y="1448430"/>
            <a:chExt cx="11304357" cy="2080209"/>
          </a:xfrm>
        </p:grpSpPr>
        <p:grpSp>
          <p:nvGrpSpPr>
            <p:cNvPr id="14" name="Group 13">
              <a:extLst>
                <a:ext uri="{FF2B5EF4-FFF2-40B4-BE49-F238E27FC236}">
                  <a16:creationId xmlns:a16="http://schemas.microsoft.com/office/drawing/2014/main" id="{C6DB6470-86D0-70FB-4181-EEB617A9BBB6}"/>
                </a:ext>
              </a:extLst>
            </p:cNvPr>
            <p:cNvGrpSpPr/>
            <p:nvPr/>
          </p:nvGrpSpPr>
          <p:grpSpPr>
            <a:xfrm>
              <a:off x="624479" y="1448430"/>
              <a:ext cx="11304357" cy="1517540"/>
              <a:chOff x="624479" y="1448430"/>
              <a:chExt cx="11304357" cy="1517540"/>
            </a:xfrm>
          </p:grpSpPr>
          <p:pic>
            <p:nvPicPr>
              <p:cNvPr id="11" name="Picture 10">
                <a:extLst>
                  <a:ext uri="{FF2B5EF4-FFF2-40B4-BE49-F238E27FC236}">
                    <a16:creationId xmlns:a16="http://schemas.microsoft.com/office/drawing/2014/main" id="{A1048D5A-361A-1E60-D502-A705BB538396}"/>
                  </a:ext>
                </a:extLst>
              </p:cNvPr>
              <p:cNvPicPr>
                <a:picLocks noChangeAspect="1"/>
              </p:cNvPicPr>
              <p:nvPr/>
            </p:nvPicPr>
            <p:blipFill>
              <a:blip r:embed="rId2"/>
              <a:stretch>
                <a:fillRect/>
              </a:stretch>
            </p:blipFill>
            <p:spPr>
              <a:xfrm>
                <a:off x="624479" y="1448430"/>
                <a:ext cx="11304357" cy="1258008"/>
              </a:xfrm>
              <a:prstGeom prst="rect">
                <a:avLst/>
              </a:prstGeom>
            </p:spPr>
          </p:pic>
          <p:pic>
            <p:nvPicPr>
              <p:cNvPr id="13" name="Picture 12">
                <a:extLst>
                  <a:ext uri="{FF2B5EF4-FFF2-40B4-BE49-F238E27FC236}">
                    <a16:creationId xmlns:a16="http://schemas.microsoft.com/office/drawing/2014/main" id="{EA6BEFE2-B4BE-3AF0-D2E8-8CA584765EC2}"/>
                  </a:ext>
                </a:extLst>
              </p:cNvPr>
              <p:cNvPicPr>
                <a:picLocks noChangeAspect="1"/>
              </p:cNvPicPr>
              <p:nvPr/>
            </p:nvPicPr>
            <p:blipFill>
              <a:blip r:embed="rId3"/>
              <a:stretch>
                <a:fillRect/>
              </a:stretch>
            </p:blipFill>
            <p:spPr>
              <a:xfrm>
                <a:off x="709802" y="2651060"/>
                <a:ext cx="11219034" cy="314910"/>
              </a:xfrm>
              <a:prstGeom prst="rect">
                <a:avLst/>
              </a:prstGeom>
            </p:spPr>
          </p:pic>
        </p:grpSp>
        <p:pic>
          <p:nvPicPr>
            <p:cNvPr id="16" name="Picture 15">
              <a:extLst>
                <a:ext uri="{FF2B5EF4-FFF2-40B4-BE49-F238E27FC236}">
                  <a16:creationId xmlns:a16="http://schemas.microsoft.com/office/drawing/2014/main" id="{9DC9E447-7BED-E4DF-6176-852B46D96A9B}"/>
                </a:ext>
              </a:extLst>
            </p:cNvPr>
            <p:cNvPicPr>
              <a:picLocks noChangeAspect="1"/>
            </p:cNvPicPr>
            <p:nvPr/>
          </p:nvPicPr>
          <p:blipFill>
            <a:blip r:embed="rId4"/>
            <a:stretch>
              <a:fillRect/>
            </a:stretch>
          </p:blipFill>
          <p:spPr>
            <a:xfrm>
              <a:off x="704739" y="2943760"/>
              <a:ext cx="11219034" cy="584879"/>
            </a:xfrm>
            <a:prstGeom prst="rect">
              <a:avLst/>
            </a:prstGeom>
          </p:spPr>
        </p:pic>
      </p:grpSp>
    </p:spTree>
    <p:extLst>
      <p:ext uri="{BB962C8B-B14F-4D97-AF65-F5344CB8AC3E}">
        <p14:creationId xmlns:p14="http://schemas.microsoft.com/office/powerpoint/2010/main" val="1623623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476" y="4191"/>
            <a:ext cx="11086774" cy="1499616"/>
          </a:xfrm>
        </p:spPr>
        <p:txBody>
          <a:bodyPr/>
          <a:lstStyle/>
          <a:p>
            <a:r>
              <a:rPr lang="en-US"/>
              <a:t>New UDC Organization</a:t>
            </a:r>
          </a:p>
        </p:txBody>
      </p:sp>
      <p:sp>
        <p:nvSpPr>
          <p:cNvPr id="3" name="Content Placeholder 2"/>
          <p:cNvSpPr>
            <a:spLocks noGrp="1"/>
          </p:cNvSpPr>
          <p:nvPr>
            <p:ph idx="1"/>
          </p:nvPr>
        </p:nvSpPr>
        <p:spPr>
          <a:xfrm>
            <a:off x="438476" y="1503806"/>
            <a:ext cx="6943225" cy="4720013"/>
          </a:xfrm>
        </p:spPr>
        <p:txBody>
          <a:bodyPr>
            <a:normAutofit/>
          </a:bodyPr>
          <a:lstStyle/>
          <a:p>
            <a:r>
              <a:rPr lang="en-US" dirty="0">
                <a:solidFill>
                  <a:schemeClr val="tx1"/>
                </a:solidFill>
              </a:rPr>
              <a:t>Article 1: General Provisions</a:t>
            </a:r>
          </a:p>
          <a:p>
            <a:r>
              <a:rPr lang="en-US" dirty="0">
                <a:solidFill>
                  <a:schemeClr val="bg2"/>
                </a:solidFill>
              </a:rPr>
              <a:t>Article 2: Administrations and Procedures</a:t>
            </a:r>
          </a:p>
          <a:p>
            <a:r>
              <a:rPr lang="en-US" dirty="0">
                <a:solidFill>
                  <a:schemeClr val="bg2"/>
                </a:solidFill>
              </a:rPr>
              <a:t>Article 3: Zoning Districts</a:t>
            </a:r>
          </a:p>
          <a:p>
            <a:r>
              <a:rPr lang="en-US" dirty="0">
                <a:solidFill>
                  <a:schemeClr val="bg2"/>
                </a:solidFill>
              </a:rPr>
              <a:t>Article 4: Use Regulations </a:t>
            </a:r>
          </a:p>
          <a:p>
            <a:r>
              <a:rPr lang="en-US" dirty="0">
                <a:solidFill>
                  <a:schemeClr val="tx1"/>
                </a:solidFill>
              </a:rPr>
              <a:t>Article 5: Development Standards </a:t>
            </a:r>
          </a:p>
          <a:p>
            <a:r>
              <a:rPr lang="en-US" dirty="0">
                <a:solidFill>
                  <a:schemeClr val="tx1"/>
                </a:solidFill>
              </a:rPr>
              <a:t>Article 6: Subdivision Standards</a:t>
            </a:r>
          </a:p>
          <a:p>
            <a:r>
              <a:rPr lang="en-US" dirty="0">
                <a:solidFill>
                  <a:schemeClr val="tx1"/>
                </a:solidFill>
              </a:rPr>
              <a:t>Article 7: Definitions</a:t>
            </a:r>
          </a:p>
          <a:p>
            <a:endParaRPr lang="en-US" dirty="0"/>
          </a:p>
        </p:txBody>
      </p:sp>
      <p:sp>
        <p:nvSpPr>
          <p:cNvPr id="4" name="Footer Placeholder 3"/>
          <p:cNvSpPr>
            <a:spLocks noGrp="1"/>
          </p:cNvSpPr>
          <p:nvPr>
            <p:ph type="ftr" sz="quarter" idx="11"/>
          </p:nvPr>
        </p:nvSpPr>
        <p:spPr/>
        <p:txBody>
          <a:bodyPr/>
          <a:lstStyle/>
          <a:p>
            <a:pPr algn="l"/>
            <a:r>
              <a:rPr lang="en-US"/>
              <a:t>Addison, TX   I  Unified Development Code</a:t>
            </a:r>
          </a:p>
        </p:txBody>
      </p:sp>
      <p:sp>
        <p:nvSpPr>
          <p:cNvPr id="6"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5</a:t>
            </a:fld>
            <a:endParaRPr lang="en-US"/>
          </a:p>
        </p:txBody>
      </p:sp>
    </p:spTree>
    <p:extLst>
      <p:ext uri="{BB962C8B-B14F-4D97-AF65-F5344CB8AC3E}">
        <p14:creationId xmlns:p14="http://schemas.microsoft.com/office/powerpoint/2010/main" val="48679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802" y="4191"/>
            <a:ext cx="10990786" cy="1499616"/>
          </a:xfrm>
        </p:spPr>
        <p:txBody>
          <a:bodyPr>
            <a:normAutofit/>
          </a:bodyPr>
          <a:lstStyle/>
          <a:p>
            <a:r>
              <a:rPr lang="en-US" sz="4000" dirty="0"/>
              <a:t>Proposed Changes: Auto-related uses</a:t>
            </a:r>
          </a:p>
        </p:txBody>
      </p:sp>
      <p:sp>
        <p:nvSpPr>
          <p:cNvPr id="4"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6"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50</a:t>
            </a:fld>
            <a:endParaRPr lang="en-US" dirty="0"/>
          </a:p>
        </p:txBody>
      </p:sp>
      <p:grpSp>
        <p:nvGrpSpPr>
          <p:cNvPr id="17" name="Group 16">
            <a:extLst>
              <a:ext uri="{FF2B5EF4-FFF2-40B4-BE49-F238E27FC236}">
                <a16:creationId xmlns:a16="http://schemas.microsoft.com/office/drawing/2014/main" id="{B073F1A1-08D0-6D41-1AFF-A802B44CC376}"/>
              </a:ext>
            </a:extLst>
          </p:cNvPr>
          <p:cNvGrpSpPr/>
          <p:nvPr/>
        </p:nvGrpSpPr>
        <p:grpSpPr>
          <a:xfrm>
            <a:off x="237616" y="1378995"/>
            <a:ext cx="11649584" cy="4552104"/>
            <a:chOff x="237616" y="1378995"/>
            <a:chExt cx="11649584" cy="4552104"/>
          </a:xfrm>
        </p:grpSpPr>
        <p:grpSp>
          <p:nvGrpSpPr>
            <p:cNvPr id="9" name="Group 8">
              <a:extLst>
                <a:ext uri="{FF2B5EF4-FFF2-40B4-BE49-F238E27FC236}">
                  <a16:creationId xmlns:a16="http://schemas.microsoft.com/office/drawing/2014/main" id="{591E112F-D104-FB62-8151-8704C9933382}"/>
                </a:ext>
              </a:extLst>
            </p:cNvPr>
            <p:cNvGrpSpPr/>
            <p:nvPr/>
          </p:nvGrpSpPr>
          <p:grpSpPr>
            <a:xfrm>
              <a:off x="237616" y="1378995"/>
              <a:ext cx="11649584" cy="2657790"/>
              <a:chOff x="237616" y="1378995"/>
              <a:chExt cx="11649584" cy="2657790"/>
            </a:xfrm>
          </p:grpSpPr>
          <p:pic>
            <p:nvPicPr>
              <p:cNvPr id="5" name="Picture 4">
                <a:extLst>
                  <a:ext uri="{FF2B5EF4-FFF2-40B4-BE49-F238E27FC236}">
                    <a16:creationId xmlns:a16="http://schemas.microsoft.com/office/drawing/2014/main" id="{101AC272-69E9-D486-55B6-D493B8B2EECD}"/>
                  </a:ext>
                </a:extLst>
              </p:cNvPr>
              <p:cNvPicPr>
                <a:picLocks noChangeAspect="1"/>
              </p:cNvPicPr>
              <p:nvPr/>
            </p:nvPicPr>
            <p:blipFill>
              <a:blip r:embed="rId2"/>
              <a:stretch>
                <a:fillRect/>
              </a:stretch>
            </p:blipFill>
            <p:spPr>
              <a:xfrm>
                <a:off x="237616" y="1378995"/>
                <a:ext cx="11574175" cy="1282986"/>
              </a:xfrm>
              <a:prstGeom prst="rect">
                <a:avLst/>
              </a:prstGeom>
            </p:spPr>
          </p:pic>
          <p:pic>
            <p:nvPicPr>
              <p:cNvPr id="8" name="Picture 7">
                <a:extLst>
                  <a:ext uri="{FF2B5EF4-FFF2-40B4-BE49-F238E27FC236}">
                    <a16:creationId xmlns:a16="http://schemas.microsoft.com/office/drawing/2014/main" id="{0E199814-F834-D373-F6A8-BA15CFECA412}"/>
                  </a:ext>
                </a:extLst>
              </p:cNvPr>
              <p:cNvPicPr>
                <a:picLocks noChangeAspect="1"/>
              </p:cNvPicPr>
              <p:nvPr/>
            </p:nvPicPr>
            <p:blipFill>
              <a:blip r:embed="rId3"/>
              <a:stretch>
                <a:fillRect/>
              </a:stretch>
            </p:blipFill>
            <p:spPr>
              <a:xfrm>
                <a:off x="269031" y="2637116"/>
                <a:ext cx="11618169" cy="1399669"/>
              </a:xfrm>
              <a:prstGeom prst="rect">
                <a:avLst/>
              </a:prstGeom>
            </p:spPr>
          </p:pic>
        </p:grpSp>
        <p:pic>
          <p:nvPicPr>
            <p:cNvPr id="16" name="Picture 15">
              <a:extLst>
                <a:ext uri="{FF2B5EF4-FFF2-40B4-BE49-F238E27FC236}">
                  <a16:creationId xmlns:a16="http://schemas.microsoft.com/office/drawing/2014/main" id="{CAD41F01-6363-77DA-B4F7-462845FBD910}"/>
                </a:ext>
              </a:extLst>
            </p:cNvPr>
            <p:cNvPicPr>
              <a:picLocks noChangeAspect="1"/>
            </p:cNvPicPr>
            <p:nvPr/>
          </p:nvPicPr>
          <p:blipFill>
            <a:blip r:embed="rId4"/>
            <a:stretch>
              <a:fillRect/>
            </a:stretch>
          </p:blipFill>
          <p:spPr>
            <a:xfrm>
              <a:off x="294507" y="4036785"/>
              <a:ext cx="11567215" cy="1894314"/>
            </a:xfrm>
            <a:prstGeom prst="rect">
              <a:avLst/>
            </a:prstGeom>
          </p:spPr>
        </p:pic>
      </p:grpSp>
      <p:sp>
        <p:nvSpPr>
          <p:cNvPr id="14" name="Rectangle 13">
            <a:extLst>
              <a:ext uri="{FF2B5EF4-FFF2-40B4-BE49-F238E27FC236}">
                <a16:creationId xmlns:a16="http://schemas.microsoft.com/office/drawing/2014/main" id="{C34ECA12-6142-4FD9-B808-8B5A88BED6BC}"/>
              </a:ext>
            </a:extLst>
          </p:cNvPr>
          <p:cNvSpPr/>
          <p:nvPr/>
        </p:nvSpPr>
        <p:spPr>
          <a:xfrm>
            <a:off x="237616" y="4560554"/>
            <a:ext cx="11856786" cy="13996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725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802" y="4191"/>
            <a:ext cx="11074761" cy="1499616"/>
          </a:xfrm>
        </p:spPr>
        <p:txBody>
          <a:bodyPr>
            <a:normAutofit/>
          </a:bodyPr>
          <a:lstStyle/>
          <a:p>
            <a:r>
              <a:rPr lang="en-US" sz="4000" dirty="0"/>
              <a:t>Proposed Changes: Auto-related uses</a:t>
            </a:r>
          </a:p>
        </p:txBody>
      </p:sp>
      <p:sp>
        <p:nvSpPr>
          <p:cNvPr id="3" name="Content Placeholder 2"/>
          <p:cNvSpPr>
            <a:spLocks noGrp="1"/>
          </p:cNvSpPr>
          <p:nvPr>
            <p:ph idx="1"/>
          </p:nvPr>
        </p:nvSpPr>
        <p:spPr>
          <a:xfrm>
            <a:off x="795529" y="1562099"/>
            <a:ext cx="6455016" cy="4701541"/>
          </a:xfrm>
        </p:spPr>
        <p:txBody>
          <a:bodyPr>
            <a:normAutofit fontScale="92500" lnSpcReduction="20000"/>
          </a:bodyPr>
          <a:lstStyle/>
          <a:p>
            <a:pPr marL="0" indent="0">
              <a:buNone/>
            </a:pPr>
            <a:r>
              <a:rPr lang="en-US" dirty="0"/>
              <a:t>Proposed new standards: </a:t>
            </a:r>
          </a:p>
          <a:p>
            <a:r>
              <a:rPr lang="en-US" dirty="0"/>
              <a:t>Vehicle fueling stations</a:t>
            </a:r>
          </a:p>
          <a:p>
            <a:pPr lvl="1"/>
            <a:r>
              <a:rPr lang="en-US" dirty="0"/>
              <a:t>Min. 100 feet of frontage on arterial road</a:t>
            </a:r>
          </a:p>
          <a:p>
            <a:pPr lvl="1"/>
            <a:r>
              <a:rPr lang="en-US" dirty="0"/>
              <a:t>Site access from arterial road required</a:t>
            </a:r>
          </a:p>
          <a:p>
            <a:pPr lvl="1"/>
            <a:r>
              <a:rPr lang="en-US" dirty="0"/>
              <a:t>Allowed by right in CG and LI</a:t>
            </a:r>
          </a:p>
          <a:p>
            <a:pPr lvl="1"/>
            <a:r>
              <a:rPr lang="en-US" dirty="0"/>
              <a:t>CL district requires SUP and limited to four fuel pumps</a:t>
            </a:r>
          </a:p>
          <a:p>
            <a:r>
              <a:rPr lang="en-US" dirty="0"/>
              <a:t>Vehicle repair (major &amp; minor)</a:t>
            </a:r>
          </a:p>
          <a:p>
            <a:pPr lvl="1"/>
            <a:r>
              <a:rPr lang="en-US" dirty="0"/>
              <a:t>Both allowed in LI and AA </a:t>
            </a:r>
          </a:p>
          <a:p>
            <a:pPr lvl="1"/>
            <a:r>
              <a:rPr lang="en-US" dirty="0"/>
              <a:t>All activities inside building</a:t>
            </a:r>
          </a:p>
          <a:p>
            <a:pPr lvl="1"/>
            <a:r>
              <a:rPr lang="en-US" dirty="0"/>
              <a:t>No outdoor storage allowed</a:t>
            </a:r>
          </a:p>
          <a:p>
            <a:r>
              <a:rPr lang="en-US" dirty="0"/>
              <a:t>Vehicle sales or leasing</a:t>
            </a:r>
          </a:p>
          <a:p>
            <a:pPr lvl="1"/>
            <a:r>
              <a:rPr lang="en-US" dirty="0"/>
              <a:t>Indoor operations and display only – no repair</a:t>
            </a:r>
          </a:p>
        </p:txBody>
      </p:sp>
      <p:sp>
        <p:nvSpPr>
          <p:cNvPr id="4"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6"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51</a:t>
            </a:fld>
            <a:endParaRPr lang="en-US" dirty="0"/>
          </a:p>
        </p:txBody>
      </p:sp>
      <p:sp>
        <p:nvSpPr>
          <p:cNvPr id="5" name="AutoShape 8" descr="Image result for auto repair">
            <a:extLst>
              <a:ext uri="{FF2B5EF4-FFF2-40B4-BE49-F238E27FC236}">
                <a16:creationId xmlns:a16="http://schemas.microsoft.com/office/drawing/2014/main" id="{5E149A64-AE8B-4BCC-9A86-C7A22F016C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car parked on the side of a building&#10;&#10;Description automatically generated">
            <a:extLst>
              <a:ext uri="{FF2B5EF4-FFF2-40B4-BE49-F238E27FC236}">
                <a16:creationId xmlns:a16="http://schemas.microsoft.com/office/drawing/2014/main" id="{445385E3-D3F6-4103-84D6-822B89812104}"/>
              </a:ext>
            </a:extLst>
          </p:cNvPr>
          <p:cNvPicPr>
            <a:picLocks noChangeAspect="1"/>
          </p:cNvPicPr>
          <p:nvPr/>
        </p:nvPicPr>
        <p:blipFill>
          <a:blip r:embed="rId2"/>
          <a:stretch>
            <a:fillRect/>
          </a:stretch>
        </p:blipFill>
        <p:spPr>
          <a:xfrm>
            <a:off x="7452406" y="1631624"/>
            <a:ext cx="4602388" cy="2355128"/>
          </a:xfrm>
          <a:prstGeom prst="rect">
            <a:avLst/>
          </a:prstGeom>
          <a:ln w="9525">
            <a:solidFill>
              <a:schemeClr val="tx1"/>
            </a:solidFill>
          </a:ln>
        </p:spPr>
      </p:pic>
      <p:sp>
        <p:nvSpPr>
          <p:cNvPr id="13" name="TextBox 12">
            <a:extLst>
              <a:ext uri="{FF2B5EF4-FFF2-40B4-BE49-F238E27FC236}">
                <a16:creationId xmlns:a16="http://schemas.microsoft.com/office/drawing/2014/main" id="{8431913F-BFA8-40BB-AABA-C99FAF1EAB10}"/>
              </a:ext>
            </a:extLst>
          </p:cNvPr>
          <p:cNvSpPr txBox="1"/>
          <p:nvPr/>
        </p:nvSpPr>
        <p:spPr>
          <a:xfrm>
            <a:off x="7296242" y="4303046"/>
            <a:ext cx="4769982" cy="1200329"/>
          </a:xfrm>
          <a:prstGeom prst="rect">
            <a:avLst/>
          </a:prstGeom>
          <a:solidFill>
            <a:schemeClr val="bg2">
              <a:lumMod val="20000"/>
              <a:lumOff val="80000"/>
            </a:schemeClr>
          </a:solidFill>
        </p:spPr>
        <p:txBody>
          <a:bodyPr wrap="square" rtlCol="0">
            <a:spAutoFit/>
          </a:bodyPr>
          <a:lstStyle/>
          <a:p>
            <a:r>
              <a:rPr lang="en-US" b="1" dirty="0"/>
              <a:t>DISCUSSION: </a:t>
            </a:r>
          </a:p>
          <a:p>
            <a:r>
              <a:rPr lang="en-US" dirty="0"/>
              <a:t> - Should fueling stations be allowed in Mixed-Use zoning districts with a limited number of pumps?</a:t>
            </a:r>
          </a:p>
        </p:txBody>
      </p:sp>
    </p:spTree>
    <p:extLst>
      <p:ext uri="{BB962C8B-B14F-4D97-AF65-F5344CB8AC3E}">
        <p14:creationId xmlns:p14="http://schemas.microsoft.com/office/powerpoint/2010/main" val="2690970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Changes: lodging uses</a:t>
            </a:r>
          </a:p>
        </p:txBody>
      </p:sp>
      <p:sp>
        <p:nvSpPr>
          <p:cNvPr id="4"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6" name="Slide Number Placeholder 5"/>
          <p:cNvSpPr>
            <a:spLocks noGrp="1"/>
          </p:cNvSpPr>
          <p:nvPr>
            <p:ph type="sldNum" sz="quarter" idx="12"/>
          </p:nvPr>
        </p:nvSpPr>
        <p:spPr>
          <a:xfrm>
            <a:off x="9943702" y="6602179"/>
            <a:ext cx="2133600" cy="365125"/>
          </a:xfrm>
        </p:spPr>
        <p:txBody>
          <a:bodyPr/>
          <a:lstStyle>
            <a:lvl1pPr>
              <a:defRPr b="1">
                <a:solidFill>
                  <a:schemeClr val="bg1"/>
                </a:solidFill>
              </a:defRPr>
            </a:lvl1pPr>
          </a:lstStyle>
          <a:p>
            <a:pPr algn="r"/>
            <a:fld id="{CC6E3485-50B8-4E74-B9B0-BB3DD980B199}" type="slidenum">
              <a:rPr lang="en-US" smtClean="0"/>
              <a:pPr algn="r"/>
              <a:t>52</a:t>
            </a:fld>
            <a:endParaRPr lang="en-US" dirty="0"/>
          </a:p>
        </p:txBody>
      </p:sp>
      <p:sp>
        <p:nvSpPr>
          <p:cNvPr id="13" name="Content Placeholder 2">
            <a:extLst>
              <a:ext uri="{FF2B5EF4-FFF2-40B4-BE49-F238E27FC236}">
                <a16:creationId xmlns:a16="http://schemas.microsoft.com/office/drawing/2014/main" id="{BEA3A4CE-0F3C-4406-88CB-6D53816EF6FD}"/>
              </a:ext>
            </a:extLst>
          </p:cNvPr>
          <p:cNvSpPr>
            <a:spLocks noGrp="1"/>
          </p:cNvSpPr>
          <p:nvPr>
            <p:ph idx="1"/>
          </p:nvPr>
        </p:nvSpPr>
        <p:spPr>
          <a:xfrm>
            <a:off x="357932" y="1431918"/>
            <a:ext cx="11300668" cy="2456103"/>
          </a:xfrm>
        </p:spPr>
        <p:txBody>
          <a:bodyPr>
            <a:normAutofit fontScale="92500" lnSpcReduction="20000"/>
          </a:bodyPr>
          <a:lstStyle/>
          <a:p>
            <a:r>
              <a:rPr lang="en-US" dirty="0"/>
              <a:t>Currently: Multiple definitions for “hotels” that vary by district</a:t>
            </a:r>
          </a:p>
          <a:p>
            <a:pPr lvl="1"/>
            <a:r>
              <a:rPr lang="en-US" dirty="0"/>
              <a:t>Belt Line district distinguishes lodging uses (full service, limited service, extended stay) but terms not defined; few parcels are zoned in this district</a:t>
            </a:r>
          </a:p>
          <a:p>
            <a:pPr lvl="1"/>
            <a:r>
              <a:rPr lang="en-US" dirty="0"/>
              <a:t>Outside of Belt Line and Addison Circle, all hotels must be “full-service hotel”</a:t>
            </a:r>
          </a:p>
          <a:p>
            <a:pPr lvl="1"/>
            <a:r>
              <a:rPr lang="en-US" dirty="0"/>
              <a:t>Other districts currently allow full-service hotels with SUP approval</a:t>
            </a:r>
          </a:p>
          <a:p>
            <a:r>
              <a:rPr lang="en-US" dirty="0"/>
              <a:t>Proposed: </a:t>
            </a:r>
          </a:p>
          <a:p>
            <a:pPr lvl="1"/>
            <a:r>
              <a:rPr lang="en-US" dirty="0"/>
              <a:t>Unified approach, town-wide definitions of hotel types and updated use table</a:t>
            </a:r>
          </a:p>
        </p:txBody>
      </p:sp>
      <p:grpSp>
        <p:nvGrpSpPr>
          <p:cNvPr id="11" name="Group 10">
            <a:extLst>
              <a:ext uri="{FF2B5EF4-FFF2-40B4-BE49-F238E27FC236}">
                <a16:creationId xmlns:a16="http://schemas.microsoft.com/office/drawing/2014/main" id="{7888478C-1801-6101-04FB-DABC18F1AC4B}"/>
              </a:ext>
            </a:extLst>
          </p:cNvPr>
          <p:cNvGrpSpPr/>
          <p:nvPr/>
        </p:nvGrpSpPr>
        <p:grpSpPr>
          <a:xfrm>
            <a:off x="498763" y="3918574"/>
            <a:ext cx="11433343" cy="2456103"/>
            <a:chOff x="330437" y="3918574"/>
            <a:chExt cx="11601670" cy="2587326"/>
          </a:xfrm>
        </p:grpSpPr>
        <p:pic>
          <p:nvPicPr>
            <p:cNvPr id="8" name="Picture 7">
              <a:extLst>
                <a:ext uri="{FF2B5EF4-FFF2-40B4-BE49-F238E27FC236}">
                  <a16:creationId xmlns:a16="http://schemas.microsoft.com/office/drawing/2014/main" id="{B3145343-4634-8DFF-D193-282255D4DC58}"/>
                </a:ext>
              </a:extLst>
            </p:cNvPr>
            <p:cNvPicPr>
              <a:picLocks noChangeAspect="1"/>
            </p:cNvPicPr>
            <p:nvPr/>
          </p:nvPicPr>
          <p:blipFill>
            <a:blip r:embed="rId2"/>
            <a:stretch>
              <a:fillRect/>
            </a:stretch>
          </p:blipFill>
          <p:spPr>
            <a:xfrm>
              <a:off x="357932" y="5210760"/>
              <a:ext cx="11574175" cy="1295140"/>
            </a:xfrm>
            <a:prstGeom prst="rect">
              <a:avLst/>
            </a:prstGeom>
          </p:spPr>
        </p:pic>
        <p:pic>
          <p:nvPicPr>
            <p:cNvPr id="3" name="Picture 2">
              <a:extLst>
                <a:ext uri="{FF2B5EF4-FFF2-40B4-BE49-F238E27FC236}">
                  <a16:creationId xmlns:a16="http://schemas.microsoft.com/office/drawing/2014/main" id="{064C9101-8640-FB3E-3A08-EE12FE234118}"/>
                </a:ext>
              </a:extLst>
            </p:cNvPr>
            <p:cNvPicPr>
              <a:picLocks noChangeAspect="1"/>
            </p:cNvPicPr>
            <p:nvPr/>
          </p:nvPicPr>
          <p:blipFill>
            <a:blip r:embed="rId3"/>
            <a:stretch>
              <a:fillRect/>
            </a:stretch>
          </p:blipFill>
          <p:spPr>
            <a:xfrm>
              <a:off x="330437" y="3918574"/>
              <a:ext cx="11574175" cy="1282986"/>
            </a:xfrm>
            <a:prstGeom prst="rect">
              <a:avLst/>
            </a:prstGeom>
          </p:spPr>
        </p:pic>
      </p:grpSp>
    </p:spTree>
    <p:extLst>
      <p:ext uri="{BB962C8B-B14F-4D97-AF65-F5344CB8AC3E}">
        <p14:creationId xmlns:p14="http://schemas.microsoft.com/office/powerpoint/2010/main" val="1262727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Full-service hotel requirements</a:t>
            </a:r>
          </a:p>
        </p:txBody>
      </p:sp>
      <p:sp>
        <p:nvSpPr>
          <p:cNvPr id="3" name="Content Placeholder 2"/>
          <p:cNvSpPr>
            <a:spLocks noGrp="1"/>
          </p:cNvSpPr>
          <p:nvPr>
            <p:ph idx="1"/>
          </p:nvPr>
        </p:nvSpPr>
        <p:spPr>
          <a:xfrm>
            <a:off x="795529" y="1562099"/>
            <a:ext cx="6455016" cy="4562475"/>
          </a:xfrm>
        </p:spPr>
        <p:txBody>
          <a:bodyPr>
            <a:normAutofit/>
          </a:bodyPr>
          <a:lstStyle/>
          <a:p>
            <a:r>
              <a:rPr lang="en-US" dirty="0"/>
              <a:t>Entrance from a completely enclosed area required (access from courtyard or swimming pool area allowed for first-floor units)</a:t>
            </a:r>
          </a:p>
          <a:p>
            <a:r>
              <a:rPr lang="en-US" dirty="0"/>
              <a:t>Must have lobby, fitness center, full commercial kitchen, and 5,000 square feet of meeting facilities</a:t>
            </a:r>
          </a:p>
          <a:p>
            <a:r>
              <a:rPr lang="en-US" dirty="0"/>
              <a:t>Not more than 30 percent of rooms may be suites, defined as: </a:t>
            </a:r>
          </a:p>
          <a:p>
            <a:pPr lvl="1"/>
            <a:r>
              <a:rPr lang="en-US" dirty="0"/>
              <a:t>Rooms with a kitchenette; or </a:t>
            </a:r>
          </a:p>
          <a:p>
            <a:pPr lvl="1"/>
            <a:r>
              <a:rPr lang="en-US" dirty="0"/>
              <a:t>Rooms with a parlor and sleeping area separated by a floor to ceiling partition</a:t>
            </a:r>
          </a:p>
        </p:txBody>
      </p:sp>
      <p:sp>
        <p:nvSpPr>
          <p:cNvPr id="4"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6"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53</a:t>
            </a:fld>
            <a:endParaRPr lang="en-US" dirty="0"/>
          </a:p>
        </p:txBody>
      </p:sp>
      <p:pic>
        <p:nvPicPr>
          <p:cNvPr id="5" name="Picture 2" descr="Image result for addison texas full service hotel">
            <a:extLst>
              <a:ext uri="{FF2B5EF4-FFF2-40B4-BE49-F238E27FC236}">
                <a16:creationId xmlns:a16="http://schemas.microsoft.com/office/drawing/2014/main" id="{5AE9B5A9-5EF8-4E39-B6EC-AA981D679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2350" y="2255061"/>
            <a:ext cx="4762499" cy="3176549"/>
          </a:xfrm>
          <a:prstGeom prst="rect">
            <a:avLst/>
          </a:prstGeom>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176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temporary &amp; Accessory uses</a:t>
            </a:r>
          </a:p>
        </p:txBody>
      </p:sp>
      <p:sp>
        <p:nvSpPr>
          <p:cNvPr id="5"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6" name="Content Placeholder 5"/>
          <p:cNvSpPr>
            <a:spLocks noGrp="1"/>
          </p:cNvSpPr>
          <p:nvPr>
            <p:ph idx="1"/>
          </p:nvPr>
        </p:nvSpPr>
        <p:spPr/>
        <p:txBody>
          <a:bodyPr/>
          <a:lstStyle/>
          <a:p>
            <a:pPr marL="628650" lvl="1"/>
            <a:r>
              <a:rPr lang="en-US" dirty="0"/>
              <a:t>Both topics are not clearly addressed in current regulations</a:t>
            </a:r>
          </a:p>
          <a:p>
            <a:pPr marL="628650" lvl="1"/>
            <a:r>
              <a:rPr lang="en-US" dirty="0"/>
              <a:t>Consolidated and updated accessory use/structure standards</a:t>
            </a:r>
          </a:p>
          <a:p>
            <a:pPr marL="628650" lvl="1"/>
            <a:r>
              <a:rPr lang="en-US" dirty="0"/>
              <a:t>Created new town-wide temporary use/structure standards</a:t>
            </a:r>
          </a:p>
          <a:p>
            <a:pPr marL="0" indent="0">
              <a:buNone/>
            </a:pPr>
            <a:endParaRPr lang="en-US" dirty="0"/>
          </a:p>
        </p:txBody>
      </p:sp>
      <p:pic>
        <p:nvPicPr>
          <p:cNvPr id="13314" name="Picture 2" descr="Image result for parking lot sales t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2890" y="3384231"/>
            <a:ext cx="5427510" cy="2735466"/>
          </a:xfrm>
          <a:prstGeom prst="rect">
            <a:avLst/>
          </a:prstGeom>
          <a:ln w="9525">
            <a:solidFill>
              <a:schemeClr val="tx1"/>
            </a:solidFill>
          </a:ln>
          <a:extLst>
            <a:ext uri="{909E8E84-426E-40DD-AFC4-6F175D3DCCD1}">
              <a14:hiddenFill xmlns:a14="http://schemas.microsoft.com/office/drawing/2010/main">
                <a:solidFill>
                  <a:srgbClr val="FFFFFF"/>
                </a:solidFill>
              </a14:hiddenFill>
            </a:ext>
          </a:extLst>
        </p:spPr>
      </p:pic>
      <p:pic>
        <p:nvPicPr>
          <p:cNvPr id="13316" name="Picture 4" descr="Image result for carport"/>
          <p:cNvPicPr>
            <a:picLocks noChangeAspect="1" noChangeArrowheads="1"/>
          </p:cNvPicPr>
          <p:nvPr/>
        </p:nvPicPr>
        <p:blipFill rotWithShape="1">
          <a:blip r:embed="rId3">
            <a:extLst>
              <a:ext uri="{28A0092B-C50C-407E-A947-70E740481C1C}">
                <a14:useLocalDpi xmlns:a14="http://schemas.microsoft.com/office/drawing/2010/main" val="0"/>
              </a:ext>
            </a:extLst>
          </a:blip>
          <a:srcRect b="10124"/>
          <a:stretch/>
        </p:blipFill>
        <p:spPr bwMode="auto">
          <a:xfrm>
            <a:off x="882101" y="3389108"/>
            <a:ext cx="3882139" cy="2735466"/>
          </a:xfrm>
          <a:prstGeom prst="rect">
            <a:avLst/>
          </a:prstGeom>
          <a:ln w="9525">
            <a:solidFill>
              <a:schemeClr val="tx1"/>
            </a:solidFill>
          </a:ln>
          <a:extLst>
            <a:ext uri="{909E8E84-426E-40DD-AFC4-6F175D3DCCD1}">
              <a14:hiddenFill xmlns:a14="http://schemas.microsoft.com/office/drawing/2010/main">
                <a:solidFill>
                  <a:srgbClr val="FFFFFF"/>
                </a:solidFill>
              </a14:hiddenFill>
            </a:ext>
          </a:extLst>
        </p:spPr>
      </p:pic>
      <p:sp>
        <p:nvSpPr>
          <p:cNvPr id="8"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54</a:t>
            </a:fld>
            <a:endParaRPr lang="en-US" dirty="0"/>
          </a:p>
        </p:txBody>
      </p:sp>
    </p:spTree>
    <p:extLst>
      <p:ext uri="{BB962C8B-B14F-4D97-AF65-F5344CB8AC3E}">
        <p14:creationId xmlns:p14="http://schemas.microsoft.com/office/powerpoint/2010/main" val="3159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Accessory Dwelling Units</a:t>
            </a:r>
          </a:p>
        </p:txBody>
      </p:sp>
      <p:sp>
        <p:nvSpPr>
          <p:cNvPr id="5" name="Footer Placeholder 3"/>
          <p:cNvSpPr>
            <a:spLocks noGrp="1"/>
          </p:cNvSpPr>
          <p:nvPr>
            <p:ph type="ftr" sz="quarter" idx="11"/>
          </p:nvPr>
        </p:nvSpPr>
        <p:spPr/>
        <p:txBody>
          <a:bodyPr/>
          <a:lstStyle/>
          <a:p>
            <a:pPr algn="l"/>
            <a:r>
              <a:rPr lang="en-US"/>
              <a:t>Addison, TX   I  Unified Development Code</a:t>
            </a:r>
            <a:endParaRPr lang="en-US" dirty="0"/>
          </a:p>
        </p:txBody>
      </p:sp>
      <p:sp>
        <p:nvSpPr>
          <p:cNvPr id="6" name="Content Placeholder 5"/>
          <p:cNvSpPr>
            <a:spLocks noGrp="1"/>
          </p:cNvSpPr>
          <p:nvPr>
            <p:ph idx="1"/>
          </p:nvPr>
        </p:nvSpPr>
        <p:spPr>
          <a:xfrm>
            <a:off x="795529" y="1562099"/>
            <a:ext cx="6096762" cy="3787141"/>
          </a:xfrm>
        </p:spPr>
        <p:txBody>
          <a:bodyPr>
            <a:normAutofit fontScale="85000" lnSpcReduction="10000"/>
          </a:bodyPr>
          <a:lstStyle/>
          <a:p>
            <a:pPr marL="285750"/>
            <a:r>
              <a:rPr lang="en-US" dirty="0"/>
              <a:t>Only allowed on lots with single-family dwelling</a:t>
            </a:r>
          </a:p>
          <a:p>
            <a:pPr marL="285750"/>
            <a:r>
              <a:rPr lang="en-US" dirty="0"/>
              <a:t>Limited to one bedroom</a:t>
            </a:r>
          </a:p>
          <a:p>
            <a:pPr marL="285750"/>
            <a:r>
              <a:rPr lang="en-US" dirty="0"/>
              <a:t>Limited to 50 percent of principal dwelling size</a:t>
            </a:r>
          </a:p>
          <a:p>
            <a:pPr marL="285750"/>
            <a:r>
              <a:rPr lang="en-US" dirty="0"/>
              <a:t>Require separate exterior entrance</a:t>
            </a:r>
          </a:p>
          <a:p>
            <a:pPr marL="285750"/>
            <a:r>
              <a:rPr lang="en-US" dirty="0"/>
              <a:t>Owner is required to live in the principal dwelling or ADU</a:t>
            </a:r>
          </a:p>
          <a:p>
            <a:pPr marL="285750"/>
            <a:r>
              <a:rPr lang="en-US" dirty="0"/>
              <a:t>Mailed notice required to property owners within 200 feet</a:t>
            </a:r>
          </a:p>
          <a:p>
            <a:pPr marL="285750"/>
            <a:r>
              <a:rPr lang="en-US" dirty="0"/>
              <a:t>**see UDC draft for all standards**</a:t>
            </a:r>
          </a:p>
        </p:txBody>
      </p:sp>
      <p:sp>
        <p:nvSpPr>
          <p:cNvPr id="8"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55</a:t>
            </a:fld>
            <a:endParaRPr lang="en-US" dirty="0"/>
          </a:p>
        </p:txBody>
      </p:sp>
      <p:pic>
        <p:nvPicPr>
          <p:cNvPr id="7" name="Picture 6">
            <a:extLst>
              <a:ext uri="{FF2B5EF4-FFF2-40B4-BE49-F238E27FC236}">
                <a16:creationId xmlns:a16="http://schemas.microsoft.com/office/drawing/2014/main" id="{5427C293-D4D1-46D6-8581-F1445413A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0099" y="1984794"/>
            <a:ext cx="4075150" cy="2941749"/>
          </a:xfrm>
          <a:prstGeom prst="rect">
            <a:avLst/>
          </a:prstGeom>
          <a:ln w="9525">
            <a:solidFill>
              <a:schemeClr val="tx1"/>
            </a:solidFill>
          </a:ln>
        </p:spPr>
      </p:pic>
    </p:spTree>
    <p:extLst>
      <p:ext uri="{BB962C8B-B14F-4D97-AF65-F5344CB8AC3E}">
        <p14:creationId xmlns:p14="http://schemas.microsoft.com/office/powerpoint/2010/main" val="3956022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7406D"/>
        </a:solidFill>
        <a:effectLst/>
      </p:bgPr>
    </p:bg>
    <p:spTree>
      <p:nvGrpSpPr>
        <p:cNvPr id="1" name="">
          <a:extLst>
            <a:ext uri="{FF2B5EF4-FFF2-40B4-BE49-F238E27FC236}">
              <a16:creationId xmlns:a16="http://schemas.microsoft.com/office/drawing/2014/main" id="{7336A8F1-EC9C-D5E6-5643-FE67981EA8C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421F33-DF1B-6C62-8165-BB69B145103E}"/>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rcRect/>
          <a:stretch/>
        </p:blipFill>
        <p:spPr>
          <a:xfrm>
            <a:off x="0" y="-336070"/>
            <a:ext cx="12192000" cy="7194070"/>
          </a:xfrm>
          <a:prstGeom prst="rect">
            <a:avLst/>
          </a:prstGeom>
        </p:spPr>
      </p:pic>
      <p:sp>
        <p:nvSpPr>
          <p:cNvPr id="4" name="Title 2">
            <a:extLst>
              <a:ext uri="{FF2B5EF4-FFF2-40B4-BE49-F238E27FC236}">
                <a16:creationId xmlns:a16="http://schemas.microsoft.com/office/drawing/2014/main" id="{81C11B36-64D5-9977-6E51-9D5EC6B93A8F}"/>
              </a:ext>
            </a:extLst>
          </p:cNvPr>
          <p:cNvSpPr txBox="1">
            <a:spLocks/>
          </p:cNvSpPr>
          <p:nvPr/>
        </p:nvSpPr>
        <p:spPr>
          <a:xfrm>
            <a:off x="213232" y="5569186"/>
            <a:ext cx="12043423" cy="1500187"/>
          </a:xfrm>
          <a:prstGeom prst="rect">
            <a:avLst/>
          </a:prstGeom>
        </p:spPr>
        <p:txBody>
          <a:bodyPr vert="horz" lIns="91440" tIns="45720" rIns="91440" bIns="45720" rtlCol="0" anchor="ctr">
            <a:noAutofit/>
          </a:bodyPr>
          <a:lstStyle>
            <a:lvl1pPr algn="r" defTabSz="914400" rtl="0" eaLnBrk="1" latinLnBrk="0" hangingPunct="1">
              <a:lnSpc>
                <a:spcPct val="80000"/>
              </a:lnSpc>
              <a:spcBef>
                <a:spcPct val="0"/>
              </a:spcBef>
              <a:buNone/>
              <a:defRPr sz="5000" b="1" kern="1200" cap="all" spc="200" baseline="0">
                <a:solidFill>
                  <a:srgbClr val="3E5356"/>
                </a:solidFill>
                <a:latin typeface="+mj-lt"/>
                <a:ea typeface="Roboto Slab" pitchFamily="2" charset="0"/>
                <a:cs typeface="+mj-cs"/>
              </a:defRPr>
            </a:lvl1pPr>
          </a:lstStyle>
          <a:p>
            <a:pPr algn="l"/>
            <a:r>
              <a:rPr lang="en-US">
                <a:solidFill>
                  <a:schemeClr val="bg1"/>
                </a:solidFill>
              </a:rPr>
              <a:t>Questions &amp; Discussion</a:t>
            </a:r>
            <a:endParaRPr lang="en-US">
              <a:solidFill>
                <a:schemeClr val="bg1"/>
              </a:solidFill>
              <a:highlight>
                <a:srgbClr val="FFFF00"/>
              </a:highlight>
            </a:endParaRPr>
          </a:p>
        </p:txBody>
      </p:sp>
    </p:spTree>
    <p:extLst>
      <p:ext uri="{BB962C8B-B14F-4D97-AF65-F5344CB8AC3E}">
        <p14:creationId xmlns:p14="http://schemas.microsoft.com/office/powerpoint/2010/main" val="35349730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Comments?</a:t>
            </a:r>
          </a:p>
        </p:txBody>
      </p:sp>
      <p:sp>
        <p:nvSpPr>
          <p:cNvPr id="3" name="Content Placeholder 2"/>
          <p:cNvSpPr>
            <a:spLocks noGrp="1"/>
          </p:cNvSpPr>
          <p:nvPr>
            <p:ph idx="1"/>
          </p:nvPr>
        </p:nvSpPr>
        <p:spPr>
          <a:xfrm>
            <a:off x="795528" y="1562099"/>
            <a:ext cx="4395597" cy="4562475"/>
          </a:xfrm>
        </p:spPr>
        <p:txBody>
          <a:bodyPr>
            <a:normAutofit/>
          </a:bodyPr>
          <a:lstStyle/>
          <a:p>
            <a:r>
              <a:rPr lang="en-US" dirty="0"/>
              <a:t>Remember to use Konveio to record your comments and questions!</a:t>
            </a:r>
          </a:p>
          <a:p>
            <a:r>
              <a:rPr lang="en-US" dirty="0"/>
              <a:t>You also may submit comments to: udc@addisontx.gov</a:t>
            </a:r>
          </a:p>
          <a:p>
            <a:r>
              <a:rPr lang="en-US" dirty="0"/>
              <a:t>www.AddisonUDC.org</a:t>
            </a:r>
          </a:p>
          <a:p>
            <a:endParaRPr lang="en-US" dirty="0"/>
          </a:p>
        </p:txBody>
      </p:sp>
      <p:sp>
        <p:nvSpPr>
          <p:cNvPr id="4" name="Footer Placeholder 3"/>
          <p:cNvSpPr>
            <a:spLocks noGrp="1"/>
          </p:cNvSpPr>
          <p:nvPr>
            <p:ph type="ftr" sz="quarter" idx="11"/>
          </p:nvPr>
        </p:nvSpPr>
        <p:spPr/>
        <p:txBody>
          <a:bodyPr/>
          <a:lstStyle/>
          <a:p>
            <a:pPr algn="l"/>
            <a:r>
              <a:rPr lang="en-US"/>
              <a:t>Addison, TX   I  Unified Development Code</a:t>
            </a:r>
          </a:p>
        </p:txBody>
      </p:sp>
      <p:sp>
        <p:nvSpPr>
          <p:cNvPr id="6"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57</a:t>
            </a:fld>
            <a:endParaRPr lang="en-US"/>
          </a:p>
        </p:txBody>
      </p:sp>
      <p:pic>
        <p:nvPicPr>
          <p:cNvPr id="5" name="Picture 4">
            <a:extLst>
              <a:ext uri="{FF2B5EF4-FFF2-40B4-BE49-F238E27FC236}">
                <a16:creationId xmlns:a16="http://schemas.microsoft.com/office/drawing/2014/main" id="{D1051897-ADC2-4C72-80AD-E11BF0491B7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3097" y="1815675"/>
            <a:ext cx="6084103" cy="4028550"/>
          </a:xfrm>
          <a:prstGeom prst="rect">
            <a:avLst/>
          </a:prstGeom>
        </p:spPr>
      </p:pic>
    </p:spTree>
    <p:extLst>
      <p:ext uri="{BB962C8B-B14F-4D97-AF65-F5344CB8AC3E}">
        <p14:creationId xmlns:p14="http://schemas.microsoft.com/office/powerpoint/2010/main" val="25563804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Next stepS</a:t>
            </a:r>
          </a:p>
        </p:txBody>
      </p:sp>
      <p:sp>
        <p:nvSpPr>
          <p:cNvPr id="9" name="Footer Placeholder 3"/>
          <p:cNvSpPr>
            <a:spLocks noGrp="1"/>
          </p:cNvSpPr>
          <p:nvPr>
            <p:ph type="ftr" sz="quarter" idx="11"/>
          </p:nvPr>
        </p:nvSpPr>
        <p:spPr>
          <a:xfrm>
            <a:off x="1057274" y="6515100"/>
            <a:ext cx="5679857" cy="274320"/>
          </a:xfrm>
        </p:spPr>
        <p:txBody>
          <a:bodyPr/>
          <a:lstStyle/>
          <a:p>
            <a:pPr algn="l"/>
            <a:r>
              <a:rPr lang="en-US"/>
              <a:t>Addison, TX   I  Unified Development Code</a:t>
            </a:r>
          </a:p>
        </p:txBody>
      </p:sp>
      <p:sp>
        <p:nvSpPr>
          <p:cNvPr id="7" name="Slide Number Placeholder 5"/>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58</a:t>
            </a:fld>
            <a:endParaRPr lang="en-US"/>
          </a:p>
        </p:txBody>
      </p:sp>
      <p:pic>
        <p:nvPicPr>
          <p:cNvPr id="41" name="Picture 40">
            <a:extLst>
              <a:ext uri="{FF2B5EF4-FFF2-40B4-BE49-F238E27FC236}">
                <a16:creationId xmlns:a16="http://schemas.microsoft.com/office/drawing/2014/main" id="{DCA60709-0C1B-4B69-86F4-4158B909C8C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500025" y="1345311"/>
            <a:ext cx="8063014" cy="5124386"/>
          </a:xfrm>
          <a:prstGeom prst="rect">
            <a:avLst/>
          </a:prstGeom>
        </p:spPr>
      </p:pic>
      <p:sp>
        <p:nvSpPr>
          <p:cNvPr id="8" name="Rectangle 7">
            <a:extLst>
              <a:ext uri="{FF2B5EF4-FFF2-40B4-BE49-F238E27FC236}">
                <a16:creationId xmlns:a16="http://schemas.microsoft.com/office/drawing/2014/main" id="{6276BD63-A0B4-4C08-A6CE-0D9A0BB7F5AF}"/>
              </a:ext>
            </a:extLst>
          </p:cNvPr>
          <p:cNvSpPr/>
          <p:nvPr/>
        </p:nvSpPr>
        <p:spPr>
          <a:xfrm>
            <a:off x="5529971" y="5469681"/>
            <a:ext cx="1861457" cy="4572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7A598AB-3789-462D-B83F-F6156CE4C443}"/>
              </a:ext>
            </a:extLst>
          </p:cNvPr>
          <p:cNvSpPr/>
          <p:nvPr/>
        </p:nvSpPr>
        <p:spPr>
          <a:xfrm rot="19824619">
            <a:off x="4764693" y="5669139"/>
            <a:ext cx="726169" cy="3501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C198AD-3288-E1BF-8281-E272425CBE19}"/>
              </a:ext>
            </a:extLst>
          </p:cNvPr>
          <p:cNvSpPr txBox="1"/>
          <p:nvPr/>
        </p:nvSpPr>
        <p:spPr>
          <a:xfrm>
            <a:off x="5657356" y="3129427"/>
            <a:ext cx="1758279" cy="276999"/>
          </a:xfrm>
          <a:prstGeom prst="rect">
            <a:avLst/>
          </a:prstGeom>
          <a:solidFill>
            <a:schemeClr val="bg1"/>
          </a:solidFill>
        </p:spPr>
        <p:txBody>
          <a:bodyPr wrap="square" rtlCol="0">
            <a:spAutoFit/>
          </a:bodyPr>
          <a:lstStyle/>
          <a:p>
            <a:r>
              <a:rPr lang="en-US" sz="1200" b="1">
                <a:solidFill>
                  <a:srgbClr val="20708C"/>
                </a:solidFill>
              </a:rPr>
              <a:t>Mar 2019 – July 2024</a:t>
            </a:r>
          </a:p>
        </p:txBody>
      </p:sp>
      <p:sp>
        <p:nvSpPr>
          <p:cNvPr id="10" name="TextBox 9">
            <a:extLst>
              <a:ext uri="{FF2B5EF4-FFF2-40B4-BE49-F238E27FC236}">
                <a16:creationId xmlns:a16="http://schemas.microsoft.com/office/drawing/2014/main" id="{28E80A24-AEBD-1D2F-F23A-44378ABFB7C4}"/>
              </a:ext>
            </a:extLst>
          </p:cNvPr>
          <p:cNvSpPr txBox="1"/>
          <p:nvPr/>
        </p:nvSpPr>
        <p:spPr>
          <a:xfrm>
            <a:off x="7471190" y="3129427"/>
            <a:ext cx="1685340" cy="276999"/>
          </a:xfrm>
          <a:prstGeom prst="rect">
            <a:avLst/>
          </a:prstGeom>
          <a:solidFill>
            <a:schemeClr val="bg1"/>
          </a:solidFill>
        </p:spPr>
        <p:txBody>
          <a:bodyPr wrap="square" rtlCol="0">
            <a:spAutoFit/>
          </a:bodyPr>
          <a:lstStyle/>
          <a:p>
            <a:r>
              <a:rPr lang="en-US" sz="1200" b="1">
                <a:solidFill>
                  <a:srgbClr val="20708C"/>
                </a:solidFill>
              </a:rPr>
              <a:t>July 2024 – Dec 2024</a:t>
            </a:r>
          </a:p>
        </p:txBody>
      </p:sp>
    </p:spTree>
    <p:extLst>
      <p:ext uri="{BB962C8B-B14F-4D97-AF65-F5344CB8AC3E}">
        <p14:creationId xmlns:p14="http://schemas.microsoft.com/office/powerpoint/2010/main" val="14189667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a:solidFill>
                  <a:srgbClr val="3E5356"/>
                </a:solidFill>
                <a:latin typeface="Open Sans" charset="0"/>
                <a:ea typeface="Open Sans" charset="0"/>
                <a:cs typeface="Open Sans" charset="0"/>
              </a:rPr>
              <a:t>addison, texas</a:t>
            </a:r>
            <a:br>
              <a:rPr lang="en-US" sz="6000">
                <a:solidFill>
                  <a:srgbClr val="3E5356"/>
                </a:solidFill>
                <a:latin typeface="Open Sans" charset="0"/>
                <a:ea typeface="Open Sans" charset="0"/>
                <a:cs typeface="Open Sans" charset="0"/>
              </a:rPr>
            </a:br>
            <a:r>
              <a:rPr lang="en-US" sz="3100">
                <a:solidFill>
                  <a:srgbClr val="3E5356"/>
                </a:solidFill>
                <a:latin typeface="Open Sans" charset="0"/>
                <a:ea typeface="Open Sans" charset="0"/>
                <a:cs typeface="Open Sans" charset="0"/>
              </a:rPr>
              <a:t>unified development code</a:t>
            </a:r>
          </a:p>
        </p:txBody>
      </p:sp>
      <p:sp>
        <p:nvSpPr>
          <p:cNvPr id="6" name="Subtitle 5"/>
          <p:cNvSpPr>
            <a:spLocks noGrp="1"/>
          </p:cNvSpPr>
          <p:nvPr>
            <p:ph type="subTitle" idx="1"/>
          </p:nvPr>
        </p:nvSpPr>
        <p:spPr>
          <a:xfrm>
            <a:off x="8693727" y="4687600"/>
            <a:ext cx="3433618" cy="1463040"/>
          </a:xfrm>
        </p:spPr>
        <p:txBody>
          <a:bodyPr>
            <a:noAutofit/>
          </a:bodyPr>
          <a:lstStyle/>
          <a:p>
            <a:r>
              <a:rPr lang="en-US" b="1" dirty="0"/>
              <a:t>Part  3 (Procedures) + Part 1 revisit (Districts &amp; Uses)</a:t>
            </a:r>
          </a:p>
          <a:p>
            <a:r>
              <a:rPr lang="en-US" sz="1800" dirty="0"/>
              <a:t>April 2024</a:t>
            </a:r>
          </a:p>
        </p:txBody>
      </p:sp>
      <p:sp>
        <p:nvSpPr>
          <p:cNvPr id="10" name="Rectangle 9"/>
          <p:cNvSpPr/>
          <p:nvPr/>
        </p:nvSpPr>
        <p:spPr>
          <a:xfrm>
            <a:off x="0" y="6446520"/>
            <a:ext cx="12192000" cy="411480"/>
          </a:xfrm>
          <a:prstGeom prst="rect">
            <a:avLst/>
          </a:prstGeom>
          <a:solidFill>
            <a:srgbClr val="17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5356"/>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58340" y="6383977"/>
            <a:ext cx="1674883" cy="522342"/>
          </a:xfrm>
          <a:prstGeom prst="rect">
            <a:avLst/>
          </a:prstGeom>
        </p:spPr>
      </p:pic>
      <p:pic>
        <p:nvPicPr>
          <p:cNvPr id="4" name="Picture 3">
            <a:extLst>
              <a:ext uri="{FF2B5EF4-FFF2-40B4-BE49-F238E27FC236}">
                <a16:creationId xmlns:a16="http://schemas.microsoft.com/office/drawing/2014/main" id="{02E306C5-270D-4404-AA00-88D65E7BF1E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18173" y="567551"/>
            <a:ext cx="5463136" cy="3653472"/>
          </a:xfrm>
          <a:prstGeom prst="rect">
            <a:avLst/>
          </a:prstGeom>
        </p:spPr>
      </p:pic>
      <p:pic>
        <p:nvPicPr>
          <p:cNvPr id="9" name="Picture 8">
            <a:extLst>
              <a:ext uri="{FF2B5EF4-FFF2-40B4-BE49-F238E27FC236}">
                <a16:creationId xmlns:a16="http://schemas.microsoft.com/office/drawing/2014/main" id="{6EFF0528-7525-493C-9908-FF8C40E46BF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09434" y="567552"/>
            <a:ext cx="5465403" cy="3653472"/>
          </a:xfrm>
          <a:prstGeom prst="rect">
            <a:avLst/>
          </a:prstGeom>
        </p:spPr>
      </p:pic>
    </p:spTree>
    <p:extLst>
      <p:ext uri="{BB962C8B-B14F-4D97-AF65-F5344CB8AC3E}">
        <p14:creationId xmlns:p14="http://schemas.microsoft.com/office/powerpoint/2010/main" val="462724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7406D"/>
        </a:solidFill>
        <a:effectLst/>
      </p:bgPr>
    </p:bg>
    <p:spTree>
      <p:nvGrpSpPr>
        <p:cNvPr id="1" name="">
          <a:extLst>
            <a:ext uri="{FF2B5EF4-FFF2-40B4-BE49-F238E27FC236}">
              <a16:creationId xmlns:a16="http://schemas.microsoft.com/office/drawing/2014/main" id="{861BE905-6CC6-5364-4C69-B80C86E2668D}"/>
            </a:ext>
          </a:extLst>
        </p:cNvPr>
        <p:cNvGrpSpPr/>
        <p:nvPr/>
      </p:nvGrpSpPr>
      <p:grpSpPr>
        <a:xfrm>
          <a:off x="0" y="0"/>
          <a:ext cx="0" cy="0"/>
          <a:chOff x="0" y="0"/>
          <a:chExt cx="0" cy="0"/>
        </a:xfrm>
      </p:grpSpPr>
      <p:pic>
        <p:nvPicPr>
          <p:cNvPr id="3" name="Picture 2" descr="Arlington Antebellum Home &amp; Gardens with columns and a walkway&#10;&#10;Description automatically generated">
            <a:extLst>
              <a:ext uri="{FF2B5EF4-FFF2-40B4-BE49-F238E27FC236}">
                <a16:creationId xmlns:a16="http://schemas.microsoft.com/office/drawing/2014/main" id="{04E60930-9CA6-2F80-87DF-F89557CB7CC9}"/>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a:stretch/>
        </p:blipFill>
        <p:spPr>
          <a:xfrm>
            <a:off x="0" y="-336070"/>
            <a:ext cx="12192000" cy="7194070"/>
          </a:xfrm>
          <a:prstGeom prst="rect">
            <a:avLst/>
          </a:prstGeom>
        </p:spPr>
      </p:pic>
      <p:sp>
        <p:nvSpPr>
          <p:cNvPr id="4" name="Title 2">
            <a:extLst>
              <a:ext uri="{FF2B5EF4-FFF2-40B4-BE49-F238E27FC236}">
                <a16:creationId xmlns:a16="http://schemas.microsoft.com/office/drawing/2014/main" id="{6A501764-583C-092B-7B6C-51CD40783263}"/>
              </a:ext>
            </a:extLst>
          </p:cNvPr>
          <p:cNvSpPr txBox="1">
            <a:spLocks/>
          </p:cNvSpPr>
          <p:nvPr/>
        </p:nvSpPr>
        <p:spPr>
          <a:xfrm>
            <a:off x="221698" y="4883386"/>
            <a:ext cx="12043423" cy="1500187"/>
          </a:xfrm>
          <a:prstGeom prst="rect">
            <a:avLst/>
          </a:prstGeom>
        </p:spPr>
        <p:txBody>
          <a:bodyPr vert="horz" lIns="91440" tIns="45720" rIns="91440" bIns="45720" rtlCol="0" anchor="ctr">
            <a:noAutofit/>
          </a:bodyPr>
          <a:lstStyle>
            <a:lvl1pPr algn="r" defTabSz="914400" rtl="0" eaLnBrk="1" latinLnBrk="0" hangingPunct="1">
              <a:lnSpc>
                <a:spcPct val="80000"/>
              </a:lnSpc>
              <a:spcBef>
                <a:spcPct val="0"/>
              </a:spcBef>
              <a:buNone/>
              <a:defRPr sz="5000" b="1" kern="1200" cap="all" spc="200" baseline="0">
                <a:solidFill>
                  <a:srgbClr val="3E5356"/>
                </a:solidFill>
                <a:latin typeface="+mj-lt"/>
                <a:ea typeface="Roboto Slab" pitchFamily="2" charset="0"/>
                <a:cs typeface="+mj-cs"/>
              </a:defRPr>
            </a:lvl1pPr>
          </a:lstStyle>
          <a:p>
            <a:pPr algn="l"/>
            <a:r>
              <a:rPr lang="en-US" dirty="0">
                <a:solidFill>
                  <a:schemeClr val="bg1"/>
                </a:solidFill>
              </a:rPr>
              <a:t>Administration &amp; Procedures</a:t>
            </a:r>
          </a:p>
          <a:p>
            <a:pPr algn="l"/>
            <a:r>
              <a:rPr lang="en-US" dirty="0">
                <a:solidFill>
                  <a:schemeClr val="bg1"/>
                </a:solidFill>
              </a:rPr>
              <a:t>Pt.2</a:t>
            </a:r>
          </a:p>
        </p:txBody>
      </p:sp>
    </p:spTree>
    <p:extLst>
      <p:ext uri="{BB962C8B-B14F-4D97-AF65-F5344CB8AC3E}">
        <p14:creationId xmlns:p14="http://schemas.microsoft.com/office/powerpoint/2010/main" val="2426198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412A7-695B-4012-3142-B4CBD752A9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8D262D-ABB0-290F-2CED-66FA43A6BCFE}"/>
              </a:ext>
            </a:extLst>
          </p:cNvPr>
          <p:cNvSpPr>
            <a:spLocks noGrp="1"/>
          </p:cNvSpPr>
          <p:nvPr>
            <p:ph type="title"/>
          </p:nvPr>
        </p:nvSpPr>
        <p:spPr/>
        <p:txBody>
          <a:bodyPr/>
          <a:lstStyle/>
          <a:p>
            <a:r>
              <a:rPr lang="en-US"/>
              <a:t>Organization</a:t>
            </a:r>
          </a:p>
        </p:txBody>
      </p:sp>
      <p:sp>
        <p:nvSpPr>
          <p:cNvPr id="4" name="Footer Placeholder 3">
            <a:extLst>
              <a:ext uri="{FF2B5EF4-FFF2-40B4-BE49-F238E27FC236}">
                <a16:creationId xmlns:a16="http://schemas.microsoft.com/office/drawing/2014/main" id="{524C5E99-8FF2-A103-81EF-1AA28121261C}"/>
              </a:ext>
            </a:extLst>
          </p:cNvPr>
          <p:cNvSpPr>
            <a:spLocks noGrp="1"/>
          </p:cNvSpPr>
          <p:nvPr>
            <p:ph type="ftr" sz="quarter" idx="11"/>
          </p:nvPr>
        </p:nvSpPr>
        <p:spPr/>
        <p:txBody>
          <a:bodyPr/>
          <a:lstStyle/>
          <a:p>
            <a:pPr algn="l"/>
            <a:r>
              <a:rPr lang="en-US"/>
              <a:t>Addison, TX   I  Unified Development Code</a:t>
            </a:r>
          </a:p>
        </p:txBody>
      </p:sp>
      <p:sp>
        <p:nvSpPr>
          <p:cNvPr id="6" name="Slide Number Placeholder 5">
            <a:extLst>
              <a:ext uri="{FF2B5EF4-FFF2-40B4-BE49-F238E27FC236}">
                <a16:creationId xmlns:a16="http://schemas.microsoft.com/office/drawing/2014/main" id="{E6103153-EE59-8C61-D58E-4854856E9E21}"/>
              </a:ext>
            </a:extLst>
          </p:cNvPr>
          <p:cNvSpPr>
            <a:spLocks noGrp="1"/>
          </p:cNvSpPr>
          <p:nvPr>
            <p:ph type="sldNum" sz="quarter" idx="12"/>
          </p:nvPr>
        </p:nvSpPr>
        <p:spPr>
          <a:xfrm>
            <a:off x="9753600" y="6469697"/>
            <a:ext cx="2133600" cy="365125"/>
          </a:xfrm>
        </p:spPr>
        <p:txBody>
          <a:bodyPr/>
          <a:lstStyle>
            <a:lvl1pPr>
              <a:defRPr b="1">
                <a:solidFill>
                  <a:schemeClr val="bg1"/>
                </a:solidFill>
              </a:defRPr>
            </a:lvl1pPr>
          </a:lstStyle>
          <a:p>
            <a:pPr algn="r"/>
            <a:fld id="{CC6E3485-50B8-4E74-B9B0-BB3DD980B199}" type="slidenum">
              <a:rPr lang="en-US" smtClean="0"/>
              <a:pPr algn="r"/>
              <a:t>7</a:t>
            </a:fld>
            <a:endParaRPr lang="en-US"/>
          </a:p>
        </p:txBody>
      </p:sp>
      <p:sp>
        <p:nvSpPr>
          <p:cNvPr id="5" name="Content Placeholder 4">
            <a:extLst>
              <a:ext uri="{FF2B5EF4-FFF2-40B4-BE49-F238E27FC236}">
                <a16:creationId xmlns:a16="http://schemas.microsoft.com/office/drawing/2014/main" id="{CB18B2C9-3B3D-87ED-3F78-36559CA00156}"/>
              </a:ext>
            </a:extLst>
          </p:cNvPr>
          <p:cNvSpPr>
            <a:spLocks noGrp="1"/>
          </p:cNvSpPr>
          <p:nvPr>
            <p:ph idx="1"/>
          </p:nvPr>
        </p:nvSpPr>
        <p:spPr>
          <a:xfrm>
            <a:off x="802166" y="1728216"/>
            <a:ext cx="7787652" cy="4562475"/>
          </a:xfrm>
        </p:spPr>
        <p:txBody>
          <a:bodyPr>
            <a:normAutofit fontScale="92500" lnSpcReduction="20000"/>
          </a:bodyPr>
          <a:lstStyle/>
          <a:p>
            <a:pPr marL="457200" indent="-457200">
              <a:buClr>
                <a:schemeClr val="tx1"/>
              </a:buClr>
              <a:buFont typeface="+mj-lt"/>
              <a:buAutoNum type="arabicPeriod"/>
            </a:pPr>
            <a:r>
              <a:rPr lang="en-US">
                <a:solidFill>
                  <a:schemeClr val="tx1"/>
                </a:solidFill>
              </a:rPr>
              <a:t>Purpose</a:t>
            </a:r>
          </a:p>
          <a:p>
            <a:pPr marL="457200" indent="-457200">
              <a:buClr>
                <a:schemeClr val="tx1"/>
              </a:buClr>
              <a:buFont typeface="+mj-lt"/>
              <a:buAutoNum type="arabicPeriod"/>
            </a:pPr>
            <a:r>
              <a:rPr lang="en-US">
                <a:solidFill>
                  <a:schemeClr val="tx1"/>
                </a:solidFill>
              </a:rPr>
              <a:t>Organization</a:t>
            </a:r>
          </a:p>
          <a:p>
            <a:pPr marL="457200" indent="-457200">
              <a:buClr>
                <a:schemeClr val="tx1"/>
              </a:buClr>
              <a:buFont typeface="+mj-lt"/>
              <a:buAutoNum type="arabicPeriod"/>
            </a:pPr>
            <a:r>
              <a:rPr lang="en-US">
                <a:solidFill>
                  <a:schemeClr val="tx1"/>
                </a:solidFill>
              </a:rPr>
              <a:t>Summary Table of Review Procedures</a:t>
            </a:r>
          </a:p>
          <a:p>
            <a:pPr marL="457200" indent="-457200">
              <a:buClr>
                <a:schemeClr val="tx1"/>
              </a:buClr>
              <a:buFont typeface="+mj-lt"/>
              <a:buAutoNum type="arabicPeriod"/>
            </a:pPr>
            <a:r>
              <a:rPr lang="en-US">
                <a:solidFill>
                  <a:schemeClr val="tx1"/>
                </a:solidFill>
              </a:rPr>
              <a:t>Common Review Procedures</a:t>
            </a:r>
          </a:p>
          <a:p>
            <a:pPr marL="457200" indent="-457200">
              <a:buClr>
                <a:schemeClr val="tx1"/>
              </a:buClr>
              <a:buFont typeface="+mj-lt"/>
              <a:buAutoNum type="arabicPeriod"/>
            </a:pPr>
            <a:r>
              <a:rPr lang="en-US">
                <a:solidFill>
                  <a:schemeClr val="tx1"/>
                </a:solidFill>
              </a:rPr>
              <a:t>Rezoning, Zoning Text, and Plan Amendments</a:t>
            </a:r>
          </a:p>
          <a:p>
            <a:pPr marL="457200" indent="-457200">
              <a:buClr>
                <a:schemeClr val="tx1"/>
              </a:buClr>
              <a:buFont typeface="+mj-lt"/>
              <a:buAutoNum type="arabicPeriod"/>
            </a:pPr>
            <a:r>
              <a:rPr lang="en-US">
                <a:solidFill>
                  <a:schemeClr val="tx1"/>
                </a:solidFill>
              </a:rPr>
              <a:t>Site Planning and Miscellaneous Permits</a:t>
            </a:r>
          </a:p>
          <a:p>
            <a:pPr marL="457200" indent="-457200">
              <a:buClr>
                <a:schemeClr val="tx1"/>
              </a:buClr>
              <a:buFont typeface="+mj-lt"/>
              <a:buAutoNum type="arabicPeriod"/>
            </a:pPr>
            <a:r>
              <a:rPr lang="en-US">
                <a:solidFill>
                  <a:schemeClr val="tx1"/>
                </a:solidFill>
              </a:rPr>
              <a:t>Engineering Plans, Studies, and Site Development Permits</a:t>
            </a:r>
          </a:p>
          <a:p>
            <a:pPr marL="457200" indent="-457200">
              <a:buClr>
                <a:schemeClr val="tx1"/>
              </a:buClr>
              <a:buFont typeface="+mj-lt"/>
              <a:buAutoNum type="arabicPeriod"/>
            </a:pPr>
            <a:r>
              <a:rPr lang="en-US">
                <a:solidFill>
                  <a:schemeClr val="tx1"/>
                </a:solidFill>
              </a:rPr>
              <a:t>Agreements</a:t>
            </a:r>
          </a:p>
          <a:p>
            <a:pPr marL="457200" indent="-457200">
              <a:buClr>
                <a:schemeClr val="tx1"/>
              </a:buClr>
              <a:buFont typeface="+mj-lt"/>
              <a:buAutoNum type="arabicPeriod"/>
            </a:pPr>
            <a:r>
              <a:rPr lang="en-US">
                <a:solidFill>
                  <a:schemeClr val="tx1"/>
                </a:solidFill>
              </a:rPr>
              <a:t>Platting of Land</a:t>
            </a:r>
          </a:p>
          <a:p>
            <a:pPr marL="457200" indent="-457200">
              <a:buClr>
                <a:schemeClr val="tx1"/>
              </a:buClr>
              <a:buFont typeface="+mj-lt"/>
              <a:buAutoNum type="arabicPeriod"/>
            </a:pPr>
            <a:r>
              <a:rPr lang="en-US">
                <a:solidFill>
                  <a:schemeClr val="tx1"/>
                </a:solidFill>
              </a:rPr>
              <a:t>Flexibility and Relief</a:t>
            </a:r>
          </a:p>
        </p:txBody>
      </p:sp>
      <p:sp>
        <p:nvSpPr>
          <p:cNvPr id="3" name="Rectangle 2">
            <a:extLst>
              <a:ext uri="{FF2B5EF4-FFF2-40B4-BE49-F238E27FC236}">
                <a16:creationId xmlns:a16="http://schemas.microsoft.com/office/drawing/2014/main" id="{0A0B102E-7008-E7E0-2A32-0595D44A0957}"/>
              </a:ext>
            </a:extLst>
          </p:cNvPr>
          <p:cNvSpPr/>
          <p:nvPr/>
        </p:nvSpPr>
        <p:spPr>
          <a:xfrm>
            <a:off x="581891" y="1597892"/>
            <a:ext cx="7453745" cy="1736436"/>
          </a:xfrm>
          <a:prstGeom prst="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6B888F-099D-BDDC-C55E-8481DD789089}"/>
              </a:ext>
            </a:extLst>
          </p:cNvPr>
          <p:cNvSpPr/>
          <p:nvPr/>
        </p:nvSpPr>
        <p:spPr>
          <a:xfrm>
            <a:off x="581890" y="3411820"/>
            <a:ext cx="7453745" cy="2795016"/>
          </a:xfrm>
          <a:prstGeom prst="rect">
            <a:avLst/>
          </a:prstGeom>
          <a:noFill/>
          <a:ln w="38100">
            <a:solidFill>
              <a:srgbClr val="1740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BC1167E-D34A-3FC5-0A2F-BCF885515DA1}"/>
              </a:ext>
            </a:extLst>
          </p:cNvPr>
          <p:cNvSpPr txBox="1">
            <a:spLocks/>
          </p:cNvSpPr>
          <p:nvPr/>
        </p:nvSpPr>
        <p:spPr>
          <a:xfrm>
            <a:off x="8485421" y="2348144"/>
            <a:ext cx="3631290" cy="515726"/>
          </a:xfrm>
          <a:prstGeom prst="rect">
            <a:avLst/>
          </a:prstGeom>
        </p:spPr>
        <p:txBody>
          <a:bodyPr vert="horz" lIns="45720" tIns="45720" rIns="45720" bIns="45720" rtlCol="0">
            <a:normAutofit/>
          </a:bodyPr>
          <a:lstStyle>
            <a:lvl1pPr marL="342900" indent="-342900" algn="l" defTabSz="914400" rtl="0" eaLnBrk="1" latinLnBrk="0" hangingPunct="1">
              <a:lnSpc>
                <a:spcPct val="100000"/>
              </a:lnSpc>
              <a:spcBef>
                <a:spcPts val="1200"/>
              </a:spcBef>
              <a:spcAft>
                <a:spcPts val="200"/>
              </a:spcAft>
              <a:buClr>
                <a:srgbClr val="17406D"/>
              </a:buClr>
              <a:buSzPct val="100000"/>
              <a:buFont typeface="Arial" panose="020B0604020202020204" pitchFamily="34" charset="0"/>
              <a:buChar char="•"/>
              <a:defRPr sz="2200" b="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342900" algn="l" defTabSz="914400" rtl="0" eaLnBrk="1" latinLnBrk="0" hangingPunct="1">
              <a:lnSpc>
                <a:spcPct val="100000"/>
              </a:lnSpc>
              <a:spcBef>
                <a:spcPts val="600"/>
              </a:spcBef>
              <a:spcAft>
                <a:spcPts val="600"/>
              </a:spcAft>
              <a:buClr>
                <a:srgbClr val="17406D"/>
              </a:buClr>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00" indent="-22860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857250" indent="-217488"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None/>
            </a:pPr>
            <a:r>
              <a:rPr lang="en-US"/>
              <a:t>Foundational elements</a:t>
            </a:r>
          </a:p>
        </p:txBody>
      </p:sp>
      <p:sp>
        <p:nvSpPr>
          <p:cNvPr id="9" name="Content Placeholder 2">
            <a:extLst>
              <a:ext uri="{FF2B5EF4-FFF2-40B4-BE49-F238E27FC236}">
                <a16:creationId xmlns:a16="http://schemas.microsoft.com/office/drawing/2014/main" id="{89FE0907-006F-E962-FFF2-30D7F81CA488}"/>
              </a:ext>
            </a:extLst>
          </p:cNvPr>
          <p:cNvSpPr txBox="1">
            <a:spLocks/>
          </p:cNvSpPr>
          <p:nvPr/>
        </p:nvSpPr>
        <p:spPr>
          <a:xfrm>
            <a:off x="8533701" y="4404125"/>
            <a:ext cx="3631290" cy="810405"/>
          </a:xfrm>
          <a:prstGeom prst="rect">
            <a:avLst/>
          </a:prstGeom>
        </p:spPr>
        <p:txBody>
          <a:bodyPr vert="horz" lIns="45720" tIns="45720" rIns="45720" bIns="45720" rtlCol="0">
            <a:normAutofit/>
          </a:bodyPr>
          <a:lstStyle>
            <a:lvl1pPr marL="342900" indent="-342900" algn="l" defTabSz="914400" rtl="0" eaLnBrk="1" latinLnBrk="0" hangingPunct="1">
              <a:lnSpc>
                <a:spcPct val="100000"/>
              </a:lnSpc>
              <a:spcBef>
                <a:spcPts val="1200"/>
              </a:spcBef>
              <a:spcAft>
                <a:spcPts val="200"/>
              </a:spcAft>
              <a:buClr>
                <a:srgbClr val="17406D"/>
              </a:buClr>
              <a:buSzPct val="100000"/>
              <a:buFont typeface="Arial" panose="020B0604020202020204" pitchFamily="34" charset="0"/>
              <a:buChar char="•"/>
              <a:defRPr sz="2200" b="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342900" algn="l" defTabSz="914400" rtl="0" eaLnBrk="1" latinLnBrk="0" hangingPunct="1">
              <a:lnSpc>
                <a:spcPct val="100000"/>
              </a:lnSpc>
              <a:spcBef>
                <a:spcPts val="600"/>
              </a:spcBef>
              <a:spcAft>
                <a:spcPts val="600"/>
              </a:spcAft>
              <a:buClr>
                <a:srgbClr val="17406D"/>
              </a:buClr>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00" indent="-228600"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857250" indent="-217488" algn="l" defTabSz="914400" rtl="0" eaLnBrk="1" latinLnBrk="0" hangingPunct="1">
              <a:lnSpc>
                <a:spcPct val="90000"/>
              </a:lnSpc>
              <a:spcBef>
                <a:spcPts val="200"/>
              </a:spcBef>
              <a:spcAft>
                <a:spcPts val="400"/>
              </a:spcAft>
              <a:buClr>
                <a:srgbClr val="17406D"/>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None/>
            </a:pPr>
            <a:r>
              <a:rPr lang="en-US"/>
              <a:t>Procedures that build on the foundation</a:t>
            </a:r>
          </a:p>
        </p:txBody>
      </p:sp>
      <p:sp>
        <p:nvSpPr>
          <p:cNvPr id="10" name="Arrow: Right 9">
            <a:extLst>
              <a:ext uri="{FF2B5EF4-FFF2-40B4-BE49-F238E27FC236}">
                <a16:creationId xmlns:a16="http://schemas.microsoft.com/office/drawing/2014/main" id="{76761304-0D47-F0A2-BFA9-3F4C97103993}"/>
              </a:ext>
            </a:extLst>
          </p:cNvPr>
          <p:cNvSpPr/>
          <p:nvPr/>
        </p:nvSpPr>
        <p:spPr>
          <a:xfrm>
            <a:off x="7850909" y="2373745"/>
            <a:ext cx="563418" cy="3971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86A24483-EF2E-8ED5-52B4-E645E2E02959}"/>
              </a:ext>
            </a:extLst>
          </p:cNvPr>
          <p:cNvSpPr/>
          <p:nvPr/>
        </p:nvSpPr>
        <p:spPr>
          <a:xfrm>
            <a:off x="7883659" y="4610745"/>
            <a:ext cx="563418" cy="397164"/>
          </a:xfrm>
          <a:prstGeom prst="rightArrow">
            <a:avLst/>
          </a:prstGeom>
          <a:solidFill>
            <a:srgbClr val="1740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517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37056-A93B-D4E3-2A95-9C0942F8C1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B653E0-7ADC-4961-7A4E-6EA0D729DE28}"/>
              </a:ext>
            </a:extLst>
          </p:cNvPr>
          <p:cNvSpPr>
            <a:spLocks noGrp="1"/>
          </p:cNvSpPr>
          <p:nvPr>
            <p:ph type="title"/>
          </p:nvPr>
        </p:nvSpPr>
        <p:spPr/>
        <p:txBody>
          <a:bodyPr/>
          <a:lstStyle/>
          <a:p>
            <a:r>
              <a:rPr lang="en-US"/>
              <a:t>Key Goals </a:t>
            </a:r>
          </a:p>
        </p:txBody>
      </p:sp>
      <p:sp>
        <p:nvSpPr>
          <p:cNvPr id="3" name="Content Placeholder 2">
            <a:extLst>
              <a:ext uri="{FF2B5EF4-FFF2-40B4-BE49-F238E27FC236}">
                <a16:creationId xmlns:a16="http://schemas.microsoft.com/office/drawing/2014/main" id="{B4404A24-A26B-BFB4-5BD6-FE0F43967D18}"/>
              </a:ext>
            </a:extLst>
          </p:cNvPr>
          <p:cNvSpPr>
            <a:spLocks noGrp="1"/>
          </p:cNvSpPr>
          <p:nvPr>
            <p:ph idx="1"/>
          </p:nvPr>
        </p:nvSpPr>
        <p:spPr>
          <a:xfrm>
            <a:off x="795528" y="1562099"/>
            <a:ext cx="6630508" cy="4562475"/>
          </a:xfrm>
        </p:spPr>
        <p:txBody>
          <a:bodyPr/>
          <a:lstStyle/>
          <a:p>
            <a:r>
              <a:rPr lang="en-US"/>
              <a:t>Delegate more decision-making power to staff</a:t>
            </a:r>
          </a:p>
          <a:p>
            <a:r>
              <a:rPr lang="en-US"/>
              <a:t>Establish common review procedures</a:t>
            </a:r>
          </a:p>
          <a:p>
            <a:r>
              <a:rPr lang="en-US"/>
              <a:t>Codify and update the site plan review procedures</a:t>
            </a:r>
          </a:p>
          <a:p>
            <a:r>
              <a:rPr lang="en-US"/>
              <a:t>Establish process to allow minor modifications</a:t>
            </a:r>
          </a:p>
        </p:txBody>
      </p:sp>
      <p:sp>
        <p:nvSpPr>
          <p:cNvPr id="4" name="Footer Placeholder 3">
            <a:extLst>
              <a:ext uri="{FF2B5EF4-FFF2-40B4-BE49-F238E27FC236}">
                <a16:creationId xmlns:a16="http://schemas.microsoft.com/office/drawing/2014/main" id="{082818BC-6AE8-BCDF-8F99-629C8CF61BE3}"/>
              </a:ext>
            </a:extLst>
          </p:cNvPr>
          <p:cNvSpPr>
            <a:spLocks noGrp="1"/>
          </p:cNvSpPr>
          <p:nvPr>
            <p:ph type="ftr" sz="quarter" idx="11"/>
          </p:nvPr>
        </p:nvSpPr>
        <p:spPr/>
        <p:txBody>
          <a:bodyPr/>
          <a:lstStyle/>
          <a:p>
            <a:pPr algn="l"/>
            <a:r>
              <a:rPr lang="en-US"/>
              <a:t>Addison, TX   I  Unified Development Code</a:t>
            </a:r>
          </a:p>
        </p:txBody>
      </p:sp>
      <p:sp>
        <p:nvSpPr>
          <p:cNvPr id="5" name="Slide Number Placeholder 4">
            <a:extLst>
              <a:ext uri="{FF2B5EF4-FFF2-40B4-BE49-F238E27FC236}">
                <a16:creationId xmlns:a16="http://schemas.microsoft.com/office/drawing/2014/main" id="{733BC133-56FB-F278-4DE8-3F9B03413376}"/>
              </a:ext>
            </a:extLst>
          </p:cNvPr>
          <p:cNvSpPr>
            <a:spLocks noGrp="1"/>
          </p:cNvSpPr>
          <p:nvPr>
            <p:ph type="sldNum" sz="quarter" idx="12"/>
          </p:nvPr>
        </p:nvSpPr>
        <p:spPr/>
        <p:txBody>
          <a:bodyPr/>
          <a:lstStyle/>
          <a:p>
            <a:pPr algn="r"/>
            <a:fld id="{CC6E3485-50B8-4E74-B9B0-BB3DD980B199}" type="slidenum">
              <a:rPr lang="en-US" smtClean="0"/>
              <a:pPr algn="r"/>
              <a:t>8</a:t>
            </a:fld>
            <a:endParaRPr lang="en-US"/>
          </a:p>
        </p:txBody>
      </p:sp>
      <p:pic>
        <p:nvPicPr>
          <p:cNvPr id="7" name="Picture 6">
            <a:extLst>
              <a:ext uri="{FF2B5EF4-FFF2-40B4-BE49-F238E27FC236}">
                <a16:creationId xmlns:a16="http://schemas.microsoft.com/office/drawing/2014/main" id="{0386B3C3-FDCA-CB62-22E2-97B620D76C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73407" y="1503807"/>
            <a:ext cx="4175490" cy="4800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7704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2B5DF-3F02-8930-9439-A545D08134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8852CC-C7BD-E259-CC4D-D458AF0EC7B7}"/>
              </a:ext>
            </a:extLst>
          </p:cNvPr>
          <p:cNvSpPr>
            <a:spLocks noGrp="1"/>
          </p:cNvSpPr>
          <p:nvPr>
            <p:ph type="title"/>
          </p:nvPr>
        </p:nvSpPr>
        <p:spPr>
          <a:xfrm>
            <a:off x="709802" y="4191"/>
            <a:ext cx="10815447" cy="1499616"/>
          </a:xfrm>
        </p:spPr>
        <p:txBody>
          <a:bodyPr/>
          <a:lstStyle/>
          <a:p>
            <a:r>
              <a:rPr lang="en-US" dirty="0"/>
              <a:t>Topics Covered Previously</a:t>
            </a:r>
          </a:p>
        </p:txBody>
      </p:sp>
      <p:sp>
        <p:nvSpPr>
          <p:cNvPr id="3" name="Content Placeholder 2">
            <a:extLst>
              <a:ext uri="{FF2B5EF4-FFF2-40B4-BE49-F238E27FC236}">
                <a16:creationId xmlns:a16="http://schemas.microsoft.com/office/drawing/2014/main" id="{9B756609-3C25-EE14-D15B-B8625B15562D}"/>
              </a:ext>
            </a:extLst>
          </p:cNvPr>
          <p:cNvSpPr>
            <a:spLocks noGrp="1"/>
          </p:cNvSpPr>
          <p:nvPr>
            <p:ph idx="1"/>
          </p:nvPr>
        </p:nvSpPr>
        <p:spPr>
          <a:xfrm>
            <a:off x="795528" y="1562099"/>
            <a:ext cx="5808472" cy="4562475"/>
          </a:xfrm>
        </p:spPr>
        <p:txBody>
          <a:bodyPr>
            <a:normAutofit/>
          </a:bodyPr>
          <a:lstStyle/>
          <a:p>
            <a:r>
              <a:rPr lang="en-US" dirty="0"/>
              <a:t>General Provisions</a:t>
            </a:r>
          </a:p>
          <a:p>
            <a:r>
              <a:rPr lang="en-US" dirty="0"/>
              <a:t>Nonconformities</a:t>
            </a:r>
          </a:p>
          <a:p>
            <a:r>
              <a:rPr lang="en-US" dirty="0"/>
              <a:t>Review &amp; Decision-Making Bodies</a:t>
            </a:r>
          </a:p>
          <a:p>
            <a:r>
              <a:rPr lang="en-US" dirty="0"/>
              <a:t>Summary Table of Review Procedures</a:t>
            </a:r>
          </a:p>
        </p:txBody>
      </p:sp>
      <p:sp>
        <p:nvSpPr>
          <p:cNvPr id="4" name="Footer Placeholder 3">
            <a:extLst>
              <a:ext uri="{FF2B5EF4-FFF2-40B4-BE49-F238E27FC236}">
                <a16:creationId xmlns:a16="http://schemas.microsoft.com/office/drawing/2014/main" id="{3D64BB94-1061-2A44-ED26-A1D87C3443F9}"/>
              </a:ext>
            </a:extLst>
          </p:cNvPr>
          <p:cNvSpPr>
            <a:spLocks noGrp="1"/>
          </p:cNvSpPr>
          <p:nvPr>
            <p:ph type="ftr" sz="quarter" idx="11"/>
          </p:nvPr>
        </p:nvSpPr>
        <p:spPr>
          <a:xfrm>
            <a:off x="0" y="6543611"/>
            <a:ext cx="5679857" cy="274320"/>
          </a:xfrm>
        </p:spPr>
        <p:txBody>
          <a:bodyPr/>
          <a:lstStyle/>
          <a:p>
            <a:r>
              <a:rPr lang="en-US"/>
              <a:t>Addison, TX   I  Unified Development Code</a:t>
            </a:r>
          </a:p>
        </p:txBody>
      </p:sp>
      <p:sp>
        <p:nvSpPr>
          <p:cNvPr id="6" name="Slide Number Placeholder 5">
            <a:extLst>
              <a:ext uri="{FF2B5EF4-FFF2-40B4-BE49-F238E27FC236}">
                <a16:creationId xmlns:a16="http://schemas.microsoft.com/office/drawing/2014/main" id="{8017DCBA-5486-3AFC-D438-EEA1FA89A2BC}"/>
              </a:ext>
            </a:extLst>
          </p:cNvPr>
          <p:cNvSpPr>
            <a:spLocks noGrp="1"/>
          </p:cNvSpPr>
          <p:nvPr>
            <p:ph type="sldNum" sz="quarter" idx="12"/>
          </p:nvPr>
        </p:nvSpPr>
        <p:spPr>
          <a:xfrm>
            <a:off x="9753600" y="6469697"/>
            <a:ext cx="2133600" cy="365125"/>
          </a:xfrm>
        </p:spPr>
        <p:txBody>
          <a:bodyPr/>
          <a:lstStyle>
            <a:lvl1pPr>
              <a:defRPr b="1">
                <a:solidFill>
                  <a:schemeClr val="bg1"/>
                </a:solidFill>
              </a:defRPr>
            </a:lvl1pPr>
          </a:lstStyle>
          <a:p>
            <a:fld id="{CC6E3485-50B8-4E74-B9B0-BB3DD980B199}" type="slidenum">
              <a:rPr lang="en-US" smtClean="0"/>
              <a:pPr/>
              <a:t>9</a:t>
            </a:fld>
            <a:endParaRPr lang="en-US"/>
          </a:p>
        </p:txBody>
      </p:sp>
      <p:pic>
        <p:nvPicPr>
          <p:cNvPr id="5" name="Picture 4">
            <a:extLst>
              <a:ext uri="{FF2B5EF4-FFF2-40B4-BE49-F238E27FC236}">
                <a16:creationId xmlns:a16="http://schemas.microsoft.com/office/drawing/2014/main" id="{8E120736-2442-1DCA-8DCC-29E2381D44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15671" y="1503807"/>
            <a:ext cx="4609578" cy="4620767"/>
          </a:xfrm>
          <a:prstGeom prst="rect">
            <a:avLst/>
          </a:prstGeom>
        </p:spPr>
      </p:pic>
    </p:spTree>
    <p:extLst>
      <p:ext uri="{BB962C8B-B14F-4D97-AF65-F5344CB8AC3E}">
        <p14:creationId xmlns:p14="http://schemas.microsoft.com/office/powerpoint/2010/main" val="246967981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larion Colors">
      <a:dk1>
        <a:sysClr val="windowText" lastClr="000000"/>
      </a:dk1>
      <a:lt1>
        <a:sysClr val="window" lastClr="FFFFFF"/>
      </a:lt1>
      <a:dk2>
        <a:srgbClr val="385E6F"/>
      </a:dk2>
      <a:lt2>
        <a:srgbClr val="27A9E1"/>
      </a:lt2>
      <a:accent1>
        <a:srgbClr val="27A9E1"/>
      </a:accent1>
      <a:accent2>
        <a:srgbClr val="00B0F0"/>
      </a:accent2>
      <a:accent3>
        <a:srgbClr val="EFB02D"/>
      </a:accent3>
      <a:accent4>
        <a:srgbClr val="27A9E1"/>
      </a:accent4>
      <a:accent5>
        <a:srgbClr val="27A9E1"/>
      </a:accent5>
      <a:accent6>
        <a:srgbClr val="27A9E1"/>
      </a:accent6>
      <a:hlink>
        <a:srgbClr val="27A9E1"/>
      </a:hlink>
      <a:folHlink>
        <a:srgbClr val="27A9E1"/>
      </a:folHlink>
    </a:clrScheme>
    <a:fontScheme name="Clarion Proposal_2">
      <a:majorFont>
        <a:latin typeface="Open Sans"/>
        <a:ea typeface=""/>
        <a:cs typeface=""/>
      </a:majorFont>
      <a:minorFont>
        <a:latin typeface="Open Sans"/>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9494A00DAFD24B9237909C7E532108" ma:contentTypeVersion="17" ma:contentTypeDescription="Create a new document." ma:contentTypeScope="" ma:versionID="d8970ce6f8858c4b22dc824ecf68839f">
  <xsd:schema xmlns:xsd="http://www.w3.org/2001/XMLSchema" xmlns:xs="http://www.w3.org/2001/XMLSchema" xmlns:p="http://schemas.microsoft.com/office/2006/metadata/properties" xmlns:ns2="59a59335-1862-41a8-b949-4b7e16d0fe22" xmlns:ns3="99f875dd-2210-4f36-abc0-962b94f46e8b" targetNamespace="http://schemas.microsoft.com/office/2006/metadata/properties" ma:root="true" ma:fieldsID="83b747403cc864720ba1983a4cfe3aab" ns2:_="" ns3:_="">
    <xsd:import namespace="59a59335-1862-41a8-b949-4b7e16d0fe22"/>
    <xsd:import namespace="99f875dd-2210-4f36-abc0-962b94f46e8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a59335-1862-41a8-b949-4b7e16d0fe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5c1205b-f05a-4667-a260-e854d58616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f875dd-2210-4f36-abc0-962b94f46e8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4e854c-e415-4fe0-8a3e-d3a71d30fc9b}" ma:internalName="TaxCatchAll" ma:showField="CatchAllData" ma:web="99f875dd-2210-4f36-abc0-962b94f46e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9f875dd-2210-4f36-abc0-962b94f46e8b" xsi:nil="true"/>
    <lcf76f155ced4ddcb4097134ff3c332f xmlns="59a59335-1862-41a8-b949-4b7e16d0fe22">
      <Terms xmlns="http://schemas.microsoft.com/office/infopath/2007/PartnerControls"/>
    </lcf76f155ced4ddcb4097134ff3c332f>
    <SharedWithUsers xmlns="99f875dd-2210-4f36-abc0-962b94f46e8b">
      <UserInfo>
        <DisplayName>Gabby Hart</DisplayName>
        <AccountId>14</AccountId>
        <AccountType/>
      </UserInfo>
      <UserInfo>
        <DisplayName>Matt Goebel</DisplayName>
        <AccountId>6</AccountId>
        <AccountType/>
      </UserInfo>
    </SharedWithUsers>
  </documentManagement>
</p:properties>
</file>

<file path=customXml/itemProps1.xml><?xml version="1.0" encoding="utf-8"?>
<ds:datastoreItem xmlns:ds="http://schemas.openxmlformats.org/officeDocument/2006/customXml" ds:itemID="{BDD330F2-27AA-434B-82C0-7C68F46E1C29}">
  <ds:schemaRefs>
    <ds:schemaRef ds:uri="59a59335-1862-41a8-b949-4b7e16d0fe22"/>
    <ds:schemaRef ds:uri="99f875dd-2210-4f36-abc0-962b94f46e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983D180-CD50-4525-AEC2-AB34510D2D10}">
  <ds:schemaRefs>
    <ds:schemaRef ds:uri="http://schemas.microsoft.com/sharepoint/v3/contenttype/forms"/>
  </ds:schemaRefs>
</ds:datastoreItem>
</file>

<file path=customXml/itemProps3.xml><?xml version="1.0" encoding="utf-8"?>
<ds:datastoreItem xmlns:ds="http://schemas.openxmlformats.org/officeDocument/2006/customXml" ds:itemID="{6B5DFE54-D1DD-4DC3-B514-3ACEF1D5582A}">
  <ds:schemaRefs>
    <ds:schemaRef ds:uri="59a59335-1862-41a8-b949-4b7e16d0fe22"/>
    <ds:schemaRef ds:uri="99f875dd-2210-4f36-abc0-962b94f46e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288</TotalTime>
  <Words>2805</Words>
  <Application>Microsoft Office PowerPoint</Application>
  <PresentationFormat>Widescreen</PresentationFormat>
  <Paragraphs>425</Paragraphs>
  <Slides>59</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Museo Sans 900</vt:lpstr>
      <vt:lpstr>Open Sans</vt:lpstr>
      <vt:lpstr>Wingdings 3</vt:lpstr>
      <vt:lpstr>Integral</vt:lpstr>
      <vt:lpstr>addison, texas unified development code</vt:lpstr>
      <vt:lpstr>Team Members</vt:lpstr>
      <vt:lpstr>Project Scope and Timeline</vt:lpstr>
      <vt:lpstr>Meeting Agenda</vt:lpstr>
      <vt:lpstr>New UDC Organization</vt:lpstr>
      <vt:lpstr>PowerPoint Presentation</vt:lpstr>
      <vt:lpstr>Organization</vt:lpstr>
      <vt:lpstr>Key Goals </vt:lpstr>
      <vt:lpstr>Topics Covered Previously</vt:lpstr>
      <vt:lpstr>Common Procedures</vt:lpstr>
      <vt:lpstr>Common Procedures</vt:lpstr>
      <vt:lpstr>Common Procedures |Key Changes</vt:lpstr>
      <vt:lpstr>Common Procedures |Key Changes</vt:lpstr>
      <vt:lpstr>Common Procedures |Key Changes</vt:lpstr>
      <vt:lpstr>Special Use Permit</vt:lpstr>
      <vt:lpstr>Special Use Permit</vt:lpstr>
      <vt:lpstr>Rezoning</vt:lpstr>
      <vt:lpstr>Rezoning</vt:lpstr>
      <vt:lpstr>Rezoning</vt:lpstr>
      <vt:lpstr>Site Plan Review</vt:lpstr>
      <vt:lpstr>Site Plan Review</vt:lpstr>
      <vt:lpstr>Site Plan Review</vt:lpstr>
      <vt:lpstr>Site Plan Review</vt:lpstr>
      <vt:lpstr>Site Plan Review</vt:lpstr>
      <vt:lpstr>Subdivision | Preliminary Plat</vt:lpstr>
      <vt:lpstr>Subdivision | Preliminary REPlat</vt:lpstr>
      <vt:lpstr>Subdivision | Final Plat</vt:lpstr>
      <vt:lpstr>Subdivision | Minor Plat</vt:lpstr>
      <vt:lpstr>Flexibility &amp; Relief Procedures</vt:lpstr>
      <vt:lpstr>Flexibility &amp; Relief Procedures</vt:lpstr>
      <vt:lpstr>Other Procedures</vt:lpstr>
      <vt:lpstr>Article 2: Zoning Districts</vt:lpstr>
      <vt:lpstr>PowerPoint Presentation</vt:lpstr>
      <vt:lpstr>General Approach to Revising zoning districts</vt:lpstr>
      <vt:lpstr>Fine-tune the zoning districts</vt:lpstr>
      <vt:lpstr>Fine-tune the zoning districts</vt:lpstr>
      <vt:lpstr>Residential zoning districts</vt:lpstr>
      <vt:lpstr> improved page layout</vt:lpstr>
      <vt:lpstr>PowerPoint Presentation</vt:lpstr>
      <vt:lpstr>Mixed-Use zoning districts</vt:lpstr>
      <vt:lpstr>PowerPoint Presentation</vt:lpstr>
      <vt:lpstr>Nonresidential zoning districts</vt:lpstr>
      <vt:lpstr>PowerPoint Presentation</vt:lpstr>
      <vt:lpstr>Planned Development</vt:lpstr>
      <vt:lpstr>Article 3: Use Regulations</vt:lpstr>
      <vt:lpstr> current use lists</vt:lpstr>
      <vt:lpstr> new consolidated use table</vt:lpstr>
      <vt:lpstr> New Use type Examples</vt:lpstr>
      <vt:lpstr>Proposed Changes: Restaurants</vt:lpstr>
      <vt:lpstr>Proposed Changes: Auto-related uses</vt:lpstr>
      <vt:lpstr>Proposed Changes: Auto-related uses</vt:lpstr>
      <vt:lpstr>Proposed Changes: lodging uses</vt:lpstr>
      <vt:lpstr>Full-service hotel requirements</vt:lpstr>
      <vt:lpstr>temporary &amp; Accessory uses</vt:lpstr>
      <vt:lpstr>Accessory Dwelling Units</vt:lpstr>
      <vt:lpstr>PowerPoint Presentation</vt:lpstr>
      <vt:lpstr>Comments?</vt:lpstr>
      <vt:lpstr>Next stepS</vt:lpstr>
      <vt:lpstr>addison, texas unified development code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 MG</dc:creator>
  <cp:lastModifiedBy>Gabby Hart</cp:lastModifiedBy>
  <cp:revision>2</cp:revision>
  <cp:lastPrinted>2019-09-30T19:42:37Z</cp:lastPrinted>
  <dcterms:created xsi:type="dcterms:W3CDTF">2017-08-18T01:40:29Z</dcterms:created>
  <dcterms:modified xsi:type="dcterms:W3CDTF">2024-04-23T17:15:00Z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0x010100C39494A00DAFD24B9237909C7E532108</vt:lpwstr>
  </property>
  <property fmtid="{D5CDD505-2E9C-101B-9397-08002B2CF9AE}" pid="3" name="MediaServiceImageTags">
    <vt:lpwstr/>
  </property>
</Properties>
</file>